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069" r:id="rId1"/>
  </p:sldMasterIdLst>
  <p:notesMasterIdLst>
    <p:notesMasterId r:id="rId21"/>
  </p:notesMasterIdLst>
  <p:sldIdLst>
    <p:sldId id="311" r:id="rId2"/>
    <p:sldId id="315" r:id="rId3"/>
    <p:sldId id="323" r:id="rId4"/>
    <p:sldId id="336" r:id="rId5"/>
    <p:sldId id="362" r:id="rId6"/>
    <p:sldId id="351" r:id="rId7"/>
    <p:sldId id="350" r:id="rId8"/>
    <p:sldId id="337" r:id="rId9"/>
    <p:sldId id="339" r:id="rId10"/>
    <p:sldId id="346" r:id="rId11"/>
    <p:sldId id="343" r:id="rId12"/>
    <p:sldId id="338" r:id="rId13"/>
    <p:sldId id="347" r:id="rId14"/>
    <p:sldId id="349" r:id="rId15"/>
    <p:sldId id="348" r:id="rId16"/>
    <p:sldId id="354" r:id="rId17"/>
    <p:sldId id="355" r:id="rId18"/>
    <p:sldId id="356" r:id="rId19"/>
    <p:sldId id="33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4D321-0572-4C8D-9929-183238A42C06}" v="15" dt="2022-01-30T00:00:14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3" autoAdjust="0"/>
    <p:restoredTop sz="94624" autoAdjust="0"/>
  </p:normalViewPr>
  <p:slideViewPr>
    <p:cSldViewPr>
      <p:cViewPr varScale="1">
        <p:scale>
          <a:sx n="59" d="100"/>
          <a:sy n="59" d="100"/>
        </p:scale>
        <p:origin x="120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o, Tracy     (ASD-W)" userId="ba614077-d2f7-4d98-a255-3c012c27ca6b" providerId="ADAL" clId="{C714D321-0572-4C8D-9929-183238A42C06}"/>
    <pc:docChg chg="custSel modSld">
      <pc:chgData name="Gatto, Tracy     (ASD-W)" userId="ba614077-d2f7-4d98-a255-3c012c27ca6b" providerId="ADAL" clId="{C714D321-0572-4C8D-9929-183238A42C06}" dt="2022-01-30T00:00:33.377" v="86" actId="5793"/>
      <pc:docMkLst>
        <pc:docMk/>
      </pc:docMkLst>
      <pc:sldChg chg="modSp mod">
        <pc:chgData name="Gatto, Tracy     (ASD-W)" userId="ba614077-d2f7-4d98-a255-3c012c27ca6b" providerId="ADAL" clId="{C714D321-0572-4C8D-9929-183238A42C06}" dt="2022-01-29T23:56:03.206" v="7" actId="20577"/>
        <pc:sldMkLst>
          <pc:docMk/>
          <pc:sldMk cId="0" sldId="311"/>
        </pc:sldMkLst>
        <pc:spChg chg="mod">
          <ac:chgData name="Gatto, Tracy     (ASD-W)" userId="ba614077-d2f7-4d98-a255-3c012c27ca6b" providerId="ADAL" clId="{C714D321-0572-4C8D-9929-183238A42C06}" dt="2022-01-29T23:56:03.206" v="7" actId="20577"/>
          <ac:spMkLst>
            <pc:docMk/>
            <pc:sldMk cId="0" sldId="311"/>
            <ac:spMk id="13316" creationId="{00000000-0000-0000-0000-000000000000}"/>
          </ac:spMkLst>
        </pc:spChg>
      </pc:sldChg>
      <pc:sldChg chg="modSp mod">
        <pc:chgData name="Gatto, Tracy     (ASD-W)" userId="ba614077-d2f7-4d98-a255-3c012c27ca6b" providerId="ADAL" clId="{C714D321-0572-4C8D-9929-183238A42C06}" dt="2022-01-29T23:57:43.513" v="54" actId="20577"/>
        <pc:sldMkLst>
          <pc:docMk/>
          <pc:sldMk cId="0" sldId="323"/>
        </pc:sldMkLst>
        <pc:spChg chg="mod">
          <ac:chgData name="Gatto, Tracy     (ASD-W)" userId="ba614077-d2f7-4d98-a255-3c012c27ca6b" providerId="ADAL" clId="{C714D321-0572-4C8D-9929-183238A42C06}" dt="2022-01-29T23:57:43.513" v="54" actId="20577"/>
          <ac:spMkLst>
            <pc:docMk/>
            <pc:sldMk cId="0" sldId="323"/>
            <ac:spMk id="19460" creationId="{00000000-0000-0000-0000-000000000000}"/>
          </ac:spMkLst>
        </pc:spChg>
      </pc:sldChg>
      <pc:sldChg chg="modSp mod">
        <pc:chgData name="Gatto, Tracy     (ASD-W)" userId="ba614077-d2f7-4d98-a255-3c012c27ca6b" providerId="ADAL" clId="{C714D321-0572-4C8D-9929-183238A42C06}" dt="2022-01-29T23:57:01.159" v="50" actId="20577"/>
        <pc:sldMkLst>
          <pc:docMk/>
          <pc:sldMk cId="0" sldId="336"/>
        </pc:sldMkLst>
        <pc:spChg chg="mod">
          <ac:chgData name="Gatto, Tracy     (ASD-W)" userId="ba614077-d2f7-4d98-a255-3c012c27ca6b" providerId="ADAL" clId="{C714D321-0572-4C8D-9929-183238A42C06}" dt="2022-01-29T23:57:01.159" v="50" actId="20577"/>
          <ac:spMkLst>
            <pc:docMk/>
            <pc:sldMk cId="0" sldId="336"/>
            <ac:spMk id="15364" creationId="{00000000-0000-0000-0000-000000000000}"/>
          </ac:spMkLst>
        </pc:spChg>
      </pc:sldChg>
      <pc:sldChg chg="modSp mod">
        <pc:chgData name="Gatto, Tracy     (ASD-W)" userId="ba614077-d2f7-4d98-a255-3c012c27ca6b" providerId="ADAL" clId="{C714D321-0572-4C8D-9929-183238A42C06}" dt="2022-01-29T23:58:34.504" v="56" actId="27636"/>
        <pc:sldMkLst>
          <pc:docMk/>
          <pc:sldMk cId="0" sldId="343"/>
        </pc:sldMkLst>
        <pc:spChg chg="mod">
          <ac:chgData name="Gatto, Tracy     (ASD-W)" userId="ba614077-d2f7-4d98-a255-3c012c27ca6b" providerId="ADAL" clId="{C714D321-0572-4C8D-9929-183238A42C06}" dt="2022-01-29T23:58:34.504" v="56" actId="27636"/>
          <ac:spMkLst>
            <pc:docMk/>
            <pc:sldMk cId="0" sldId="343"/>
            <ac:spMk id="18436" creationId="{00000000-0000-0000-0000-000000000000}"/>
          </ac:spMkLst>
        </pc:spChg>
      </pc:sldChg>
      <pc:sldChg chg="modSp">
        <pc:chgData name="Gatto, Tracy     (ASD-W)" userId="ba614077-d2f7-4d98-a255-3c012c27ca6b" providerId="ADAL" clId="{C714D321-0572-4C8D-9929-183238A42C06}" dt="2022-01-30T00:00:14.669" v="71" actId="5793"/>
        <pc:sldMkLst>
          <pc:docMk/>
          <pc:sldMk cId="1175277946" sldId="354"/>
        </pc:sldMkLst>
        <pc:graphicFrameChg chg="mod">
          <ac:chgData name="Gatto, Tracy     (ASD-W)" userId="ba614077-d2f7-4d98-a255-3c012c27ca6b" providerId="ADAL" clId="{C714D321-0572-4C8D-9929-183238A42C06}" dt="2022-01-30T00:00:14.669" v="71" actId="5793"/>
          <ac:graphicFrameMkLst>
            <pc:docMk/>
            <pc:sldMk cId="1175277946" sldId="354"/>
            <ac:graphicFrameMk id="6" creationId="{445DF2B1-63D6-4230-8CEC-706950E3B2F0}"/>
          </ac:graphicFrameMkLst>
        </pc:graphicFrameChg>
      </pc:sldChg>
      <pc:sldChg chg="modSp mod">
        <pc:chgData name="Gatto, Tracy     (ASD-W)" userId="ba614077-d2f7-4d98-a255-3c012c27ca6b" providerId="ADAL" clId="{C714D321-0572-4C8D-9929-183238A42C06}" dt="2022-01-30T00:00:33.377" v="86" actId="5793"/>
        <pc:sldMkLst>
          <pc:docMk/>
          <pc:sldMk cId="2705951473" sldId="355"/>
        </pc:sldMkLst>
        <pc:spChg chg="mod">
          <ac:chgData name="Gatto, Tracy     (ASD-W)" userId="ba614077-d2f7-4d98-a255-3c012c27ca6b" providerId="ADAL" clId="{C714D321-0572-4C8D-9929-183238A42C06}" dt="2022-01-30T00:00:33.377" v="86" actId="5793"/>
          <ac:spMkLst>
            <pc:docMk/>
            <pc:sldMk cId="2705951473" sldId="355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26A07-4780-4769-8CDD-4E7D937ACF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722FCB-806C-4E11-8645-00A399DEBD27}">
      <dgm:prSet/>
      <dgm:spPr/>
      <dgm:t>
        <a:bodyPr/>
        <a:lstStyle/>
        <a:p>
          <a:r>
            <a:rPr lang="en-US" dirty="0"/>
            <a:t>You can choose the level of your compulsory courses.</a:t>
          </a:r>
        </a:p>
      </dgm:t>
    </dgm:pt>
    <dgm:pt modelId="{C70BFF34-FA1E-4C52-A0FF-8DF85109A11B}" type="parTrans" cxnId="{763D3F89-E7F9-487C-BB40-81F0CB2C054A}">
      <dgm:prSet/>
      <dgm:spPr/>
      <dgm:t>
        <a:bodyPr/>
        <a:lstStyle/>
        <a:p>
          <a:endParaRPr lang="en-US"/>
        </a:p>
      </dgm:t>
    </dgm:pt>
    <dgm:pt modelId="{B8A0250C-9BD8-4AA2-9CBA-1E8DC4487112}" type="sibTrans" cxnId="{763D3F89-E7F9-487C-BB40-81F0CB2C054A}">
      <dgm:prSet/>
      <dgm:spPr/>
      <dgm:t>
        <a:bodyPr/>
        <a:lstStyle/>
        <a:p>
          <a:endParaRPr lang="en-US"/>
        </a:p>
      </dgm:t>
    </dgm:pt>
    <dgm:pt modelId="{2950D955-851A-453E-A8FC-1D30FC26B53F}">
      <dgm:prSet/>
      <dgm:spPr/>
      <dgm:t>
        <a:bodyPr/>
        <a:lstStyle/>
        <a:p>
          <a:r>
            <a:rPr lang="en-US" dirty="0"/>
            <a:t>You can choose elective courses that interest you.</a:t>
          </a:r>
        </a:p>
      </dgm:t>
    </dgm:pt>
    <dgm:pt modelId="{11F0C4D8-D1C1-46EB-8DF3-C161774FF5CD}" type="parTrans" cxnId="{1DA21864-386C-4972-BFA0-A68818A2CF2E}">
      <dgm:prSet/>
      <dgm:spPr/>
      <dgm:t>
        <a:bodyPr/>
        <a:lstStyle/>
        <a:p>
          <a:endParaRPr lang="en-US"/>
        </a:p>
      </dgm:t>
    </dgm:pt>
    <dgm:pt modelId="{16D82CCC-88A0-42D2-9527-1AAF73F3F182}" type="sibTrans" cxnId="{1DA21864-386C-4972-BFA0-A68818A2CF2E}">
      <dgm:prSet/>
      <dgm:spPr/>
      <dgm:t>
        <a:bodyPr/>
        <a:lstStyle/>
        <a:p>
          <a:endParaRPr lang="en-US"/>
        </a:p>
      </dgm:t>
    </dgm:pt>
    <dgm:pt modelId="{2400CD1B-073C-4559-A6A2-D3995FD61D88}">
      <dgm:prSet/>
      <dgm:spPr/>
      <dgm:t>
        <a:bodyPr/>
        <a:lstStyle/>
        <a:p>
          <a:r>
            <a:rPr lang="en-US" dirty="0"/>
            <a:t>You now earn credits towards graduation eligibility.</a:t>
          </a:r>
        </a:p>
      </dgm:t>
    </dgm:pt>
    <dgm:pt modelId="{16EBEF58-8E92-41DA-B3ED-B2B25C220784}" type="parTrans" cxnId="{508A2F2F-3117-41AF-94F3-64B33FB943CD}">
      <dgm:prSet/>
      <dgm:spPr/>
      <dgm:t>
        <a:bodyPr/>
        <a:lstStyle/>
        <a:p>
          <a:endParaRPr lang="en-US"/>
        </a:p>
      </dgm:t>
    </dgm:pt>
    <dgm:pt modelId="{B2B448F8-AB9B-4810-9E52-CE974832BFCA}" type="sibTrans" cxnId="{508A2F2F-3117-41AF-94F3-64B33FB943CD}">
      <dgm:prSet/>
      <dgm:spPr/>
      <dgm:t>
        <a:bodyPr/>
        <a:lstStyle/>
        <a:p>
          <a:endParaRPr lang="en-US"/>
        </a:p>
      </dgm:t>
    </dgm:pt>
    <dgm:pt modelId="{D6D78F36-ACD4-4E55-8A3D-CD6741451457}">
      <dgm:prSet/>
      <dgm:spPr/>
      <dgm:t>
        <a:bodyPr/>
        <a:lstStyle/>
        <a:p>
          <a:r>
            <a:rPr lang="en-US" dirty="0"/>
            <a:t>Your choices and grades will determine your access to post-secondary plans.</a:t>
          </a:r>
        </a:p>
      </dgm:t>
    </dgm:pt>
    <dgm:pt modelId="{143A4D37-67EC-4AD9-8A92-2AA3DED3F4DC}" type="parTrans" cxnId="{CBC3B05B-8280-4199-9993-F98856632900}">
      <dgm:prSet/>
      <dgm:spPr/>
      <dgm:t>
        <a:bodyPr/>
        <a:lstStyle/>
        <a:p>
          <a:endParaRPr lang="en-US"/>
        </a:p>
      </dgm:t>
    </dgm:pt>
    <dgm:pt modelId="{F5B06EC3-2979-4611-91CB-E4FCEC44DD6D}" type="sibTrans" cxnId="{CBC3B05B-8280-4199-9993-F98856632900}">
      <dgm:prSet/>
      <dgm:spPr/>
      <dgm:t>
        <a:bodyPr/>
        <a:lstStyle/>
        <a:p>
          <a:endParaRPr lang="en-US"/>
        </a:p>
      </dgm:t>
    </dgm:pt>
    <dgm:pt modelId="{6979DDA6-53F4-460F-8449-286CDF4D91CB}" type="pres">
      <dgm:prSet presAssocID="{F2426A07-4780-4769-8CDD-4E7D937ACF72}" presName="root" presStyleCnt="0">
        <dgm:presLayoutVars>
          <dgm:dir/>
          <dgm:resizeHandles val="exact"/>
        </dgm:presLayoutVars>
      </dgm:prSet>
      <dgm:spPr/>
    </dgm:pt>
    <dgm:pt modelId="{BDD0EFC4-5FB8-43BB-BBD5-011E1F029661}" type="pres">
      <dgm:prSet presAssocID="{CE722FCB-806C-4E11-8645-00A399DEBD27}" presName="compNode" presStyleCnt="0"/>
      <dgm:spPr/>
    </dgm:pt>
    <dgm:pt modelId="{E342E2FE-1DE9-4BEF-8D28-EB8CCD72D52C}" type="pres">
      <dgm:prSet presAssocID="{CE722FCB-806C-4E11-8645-00A399DEBD27}" presName="bgRect" presStyleLbl="bgShp" presStyleIdx="0" presStyleCnt="4"/>
      <dgm:spPr/>
    </dgm:pt>
    <dgm:pt modelId="{20B45C9F-201A-42A1-A5D3-A9DF0B914922}" type="pres">
      <dgm:prSet presAssocID="{CE722FCB-806C-4E11-8645-00A399DEBD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2C072EA-533B-4E32-B89D-23976DB7EFBC}" type="pres">
      <dgm:prSet presAssocID="{CE722FCB-806C-4E11-8645-00A399DEBD27}" presName="spaceRect" presStyleCnt="0"/>
      <dgm:spPr/>
    </dgm:pt>
    <dgm:pt modelId="{4EB3BCDE-435A-4C0D-ACEB-C638BFEBCCC9}" type="pres">
      <dgm:prSet presAssocID="{CE722FCB-806C-4E11-8645-00A399DEBD27}" presName="parTx" presStyleLbl="revTx" presStyleIdx="0" presStyleCnt="4">
        <dgm:presLayoutVars>
          <dgm:chMax val="0"/>
          <dgm:chPref val="0"/>
        </dgm:presLayoutVars>
      </dgm:prSet>
      <dgm:spPr/>
    </dgm:pt>
    <dgm:pt modelId="{2D7DAD7B-9617-4353-BB08-FC31344A6350}" type="pres">
      <dgm:prSet presAssocID="{B8A0250C-9BD8-4AA2-9CBA-1E8DC4487112}" presName="sibTrans" presStyleCnt="0"/>
      <dgm:spPr/>
    </dgm:pt>
    <dgm:pt modelId="{2172F08B-1109-42C1-9822-DBDAB58EC0FC}" type="pres">
      <dgm:prSet presAssocID="{2950D955-851A-453E-A8FC-1D30FC26B53F}" presName="compNode" presStyleCnt="0"/>
      <dgm:spPr/>
    </dgm:pt>
    <dgm:pt modelId="{EE6DF085-5768-409F-AF98-ACD93CC1AEB3}" type="pres">
      <dgm:prSet presAssocID="{2950D955-851A-453E-A8FC-1D30FC26B53F}" presName="bgRect" presStyleLbl="bgShp" presStyleIdx="1" presStyleCnt="4"/>
      <dgm:spPr/>
    </dgm:pt>
    <dgm:pt modelId="{B5A92FD5-9F2A-4346-9754-F8ECF130D86D}" type="pres">
      <dgm:prSet presAssocID="{2950D955-851A-453E-A8FC-1D30FC26B5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1C5D79-3CE5-4DDD-9EBB-122BDADEB4D3}" type="pres">
      <dgm:prSet presAssocID="{2950D955-851A-453E-A8FC-1D30FC26B53F}" presName="spaceRect" presStyleCnt="0"/>
      <dgm:spPr/>
    </dgm:pt>
    <dgm:pt modelId="{B7F0AA30-2ED8-4B63-A7B3-6A48733D30EC}" type="pres">
      <dgm:prSet presAssocID="{2950D955-851A-453E-A8FC-1D30FC26B53F}" presName="parTx" presStyleLbl="revTx" presStyleIdx="1" presStyleCnt="4">
        <dgm:presLayoutVars>
          <dgm:chMax val="0"/>
          <dgm:chPref val="0"/>
        </dgm:presLayoutVars>
      </dgm:prSet>
      <dgm:spPr/>
    </dgm:pt>
    <dgm:pt modelId="{C5A61069-F3DA-4FE4-BD94-938B6D33A6A9}" type="pres">
      <dgm:prSet presAssocID="{16D82CCC-88A0-42D2-9527-1AAF73F3F182}" presName="sibTrans" presStyleCnt="0"/>
      <dgm:spPr/>
    </dgm:pt>
    <dgm:pt modelId="{0DC58CC2-0406-4A8A-BDED-44EEDA0C319B}" type="pres">
      <dgm:prSet presAssocID="{2400CD1B-073C-4559-A6A2-D3995FD61D88}" presName="compNode" presStyleCnt="0"/>
      <dgm:spPr/>
    </dgm:pt>
    <dgm:pt modelId="{6EAE6491-B77D-4F74-9986-D80BFB9B2FFB}" type="pres">
      <dgm:prSet presAssocID="{2400CD1B-073C-4559-A6A2-D3995FD61D88}" presName="bgRect" presStyleLbl="bgShp" presStyleIdx="2" presStyleCnt="4"/>
      <dgm:spPr/>
    </dgm:pt>
    <dgm:pt modelId="{D76D31C5-F2BA-4B9C-BD1D-2F450518E173}" type="pres">
      <dgm:prSet presAssocID="{2400CD1B-073C-4559-A6A2-D3995FD61D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BA2ACE61-F5C8-4F22-B2C1-F4BA80937A10}" type="pres">
      <dgm:prSet presAssocID="{2400CD1B-073C-4559-A6A2-D3995FD61D88}" presName="spaceRect" presStyleCnt="0"/>
      <dgm:spPr/>
    </dgm:pt>
    <dgm:pt modelId="{E7409E4D-F5C9-40A1-BE1F-CDA3F5E2F455}" type="pres">
      <dgm:prSet presAssocID="{2400CD1B-073C-4559-A6A2-D3995FD61D88}" presName="parTx" presStyleLbl="revTx" presStyleIdx="2" presStyleCnt="4">
        <dgm:presLayoutVars>
          <dgm:chMax val="0"/>
          <dgm:chPref val="0"/>
        </dgm:presLayoutVars>
      </dgm:prSet>
      <dgm:spPr/>
    </dgm:pt>
    <dgm:pt modelId="{9268DF35-09EE-4FE6-8E61-B055B4577564}" type="pres">
      <dgm:prSet presAssocID="{B2B448F8-AB9B-4810-9E52-CE974832BFCA}" presName="sibTrans" presStyleCnt="0"/>
      <dgm:spPr/>
    </dgm:pt>
    <dgm:pt modelId="{39BFA062-8BCD-4AE4-A04B-1082B67D1EDC}" type="pres">
      <dgm:prSet presAssocID="{D6D78F36-ACD4-4E55-8A3D-CD6741451457}" presName="compNode" presStyleCnt="0"/>
      <dgm:spPr/>
    </dgm:pt>
    <dgm:pt modelId="{2BAF5E99-2259-4714-AAAA-4083D0D13C6F}" type="pres">
      <dgm:prSet presAssocID="{D6D78F36-ACD4-4E55-8A3D-CD6741451457}" presName="bgRect" presStyleLbl="bgShp" presStyleIdx="3" presStyleCnt="4"/>
      <dgm:spPr/>
    </dgm:pt>
    <dgm:pt modelId="{58B454BB-AB5D-408F-9DC3-7458AE48FDE7}" type="pres">
      <dgm:prSet presAssocID="{D6D78F36-ACD4-4E55-8A3D-CD67414514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6EF3D8B-4F30-49CA-9B2B-08809A5026B9}" type="pres">
      <dgm:prSet presAssocID="{D6D78F36-ACD4-4E55-8A3D-CD6741451457}" presName="spaceRect" presStyleCnt="0"/>
      <dgm:spPr/>
    </dgm:pt>
    <dgm:pt modelId="{9AAB7B14-F3D6-4613-870C-0537E35F41F8}" type="pres">
      <dgm:prSet presAssocID="{D6D78F36-ACD4-4E55-8A3D-CD67414514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9B0A18-37FC-48E1-A65B-9AD5775FF9D9}" type="presOf" srcId="{F2426A07-4780-4769-8CDD-4E7D937ACF72}" destId="{6979DDA6-53F4-460F-8449-286CDF4D91CB}" srcOrd="0" destOrd="0" presId="urn:microsoft.com/office/officeart/2018/2/layout/IconVerticalSolidList"/>
    <dgm:cxn modelId="{94C11926-9890-49A0-A4FE-70AA9F93E3A5}" type="presOf" srcId="{2950D955-851A-453E-A8FC-1D30FC26B53F}" destId="{B7F0AA30-2ED8-4B63-A7B3-6A48733D30EC}" srcOrd="0" destOrd="0" presId="urn:microsoft.com/office/officeart/2018/2/layout/IconVerticalSolidList"/>
    <dgm:cxn modelId="{508A2F2F-3117-41AF-94F3-64B33FB943CD}" srcId="{F2426A07-4780-4769-8CDD-4E7D937ACF72}" destId="{2400CD1B-073C-4559-A6A2-D3995FD61D88}" srcOrd="2" destOrd="0" parTransId="{16EBEF58-8E92-41DA-B3ED-B2B25C220784}" sibTransId="{B2B448F8-AB9B-4810-9E52-CE974832BFCA}"/>
    <dgm:cxn modelId="{CBC3B05B-8280-4199-9993-F98856632900}" srcId="{F2426A07-4780-4769-8CDD-4E7D937ACF72}" destId="{D6D78F36-ACD4-4E55-8A3D-CD6741451457}" srcOrd="3" destOrd="0" parTransId="{143A4D37-67EC-4AD9-8A92-2AA3DED3F4DC}" sibTransId="{F5B06EC3-2979-4611-91CB-E4FCEC44DD6D}"/>
    <dgm:cxn modelId="{F88AB45D-4CAD-4653-BEEB-EB3F8BE2D124}" type="presOf" srcId="{D6D78F36-ACD4-4E55-8A3D-CD6741451457}" destId="{9AAB7B14-F3D6-4613-870C-0537E35F41F8}" srcOrd="0" destOrd="0" presId="urn:microsoft.com/office/officeart/2018/2/layout/IconVerticalSolidList"/>
    <dgm:cxn modelId="{1DA21864-386C-4972-BFA0-A68818A2CF2E}" srcId="{F2426A07-4780-4769-8CDD-4E7D937ACF72}" destId="{2950D955-851A-453E-A8FC-1D30FC26B53F}" srcOrd="1" destOrd="0" parTransId="{11F0C4D8-D1C1-46EB-8DF3-C161774FF5CD}" sibTransId="{16D82CCC-88A0-42D2-9527-1AAF73F3F182}"/>
    <dgm:cxn modelId="{822B174B-B4DB-4AC7-AA8F-16F6E03956BB}" type="presOf" srcId="{2400CD1B-073C-4559-A6A2-D3995FD61D88}" destId="{E7409E4D-F5C9-40A1-BE1F-CDA3F5E2F455}" srcOrd="0" destOrd="0" presId="urn:microsoft.com/office/officeart/2018/2/layout/IconVerticalSolidList"/>
    <dgm:cxn modelId="{763D3F89-E7F9-487C-BB40-81F0CB2C054A}" srcId="{F2426A07-4780-4769-8CDD-4E7D937ACF72}" destId="{CE722FCB-806C-4E11-8645-00A399DEBD27}" srcOrd="0" destOrd="0" parTransId="{C70BFF34-FA1E-4C52-A0FF-8DF85109A11B}" sibTransId="{B8A0250C-9BD8-4AA2-9CBA-1E8DC4487112}"/>
    <dgm:cxn modelId="{7A5AA6F3-29D5-4AAC-AEE8-EA2A11D62493}" type="presOf" srcId="{CE722FCB-806C-4E11-8645-00A399DEBD27}" destId="{4EB3BCDE-435A-4C0D-ACEB-C638BFEBCCC9}" srcOrd="0" destOrd="0" presId="urn:microsoft.com/office/officeart/2018/2/layout/IconVerticalSolidList"/>
    <dgm:cxn modelId="{1F8E24FB-1273-451C-8E90-8572177B0171}" type="presParOf" srcId="{6979DDA6-53F4-460F-8449-286CDF4D91CB}" destId="{BDD0EFC4-5FB8-43BB-BBD5-011E1F029661}" srcOrd="0" destOrd="0" presId="urn:microsoft.com/office/officeart/2018/2/layout/IconVerticalSolidList"/>
    <dgm:cxn modelId="{8811F9E6-2667-4946-9D9A-09300B99033B}" type="presParOf" srcId="{BDD0EFC4-5FB8-43BB-BBD5-011E1F029661}" destId="{E342E2FE-1DE9-4BEF-8D28-EB8CCD72D52C}" srcOrd="0" destOrd="0" presId="urn:microsoft.com/office/officeart/2018/2/layout/IconVerticalSolidList"/>
    <dgm:cxn modelId="{6B9D9B49-719D-434C-ABEF-799F8631712B}" type="presParOf" srcId="{BDD0EFC4-5FB8-43BB-BBD5-011E1F029661}" destId="{20B45C9F-201A-42A1-A5D3-A9DF0B914922}" srcOrd="1" destOrd="0" presId="urn:microsoft.com/office/officeart/2018/2/layout/IconVerticalSolidList"/>
    <dgm:cxn modelId="{2CC4CF2F-A55C-43A8-8BCC-46AB0AC1B8EA}" type="presParOf" srcId="{BDD0EFC4-5FB8-43BB-BBD5-011E1F029661}" destId="{D2C072EA-533B-4E32-B89D-23976DB7EFBC}" srcOrd="2" destOrd="0" presId="urn:microsoft.com/office/officeart/2018/2/layout/IconVerticalSolidList"/>
    <dgm:cxn modelId="{6746D00F-5F66-4B43-98DD-847C16D0EF41}" type="presParOf" srcId="{BDD0EFC4-5FB8-43BB-BBD5-011E1F029661}" destId="{4EB3BCDE-435A-4C0D-ACEB-C638BFEBCCC9}" srcOrd="3" destOrd="0" presId="urn:microsoft.com/office/officeart/2018/2/layout/IconVerticalSolidList"/>
    <dgm:cxn modelId="{6BB0A09C-631E-4ECD-9D8E-D9E16FBDA89B}" type="presParOf" srcId="{6979DDA6-53F4-460F-8449-286CDF4D91CB}" destId="{2D7DAD7B-9617-4353-BB08-FC31344A6350}" srcOrd="1" destOrd="0" presId="urn:microsoft.com/office/officeart/2018/2/layout/IconVerticalSolidList"/>
    <dgm:cxn modelId="{61F9A45C-245B-4B66-BE20-45AF770C91B2}" type="presParOf" srcId="{6979DDA6-53F4-460F-8449-286CDF4D91CB}" destId="{2172F08B-1109-42C1-9822-DBDAB58EC0FC}" srcOrd="2" destOrd="0" presId="urn:microsoft.com/office/officeart/2018/2/layout/IconVerticalSolidList"/>
    <dgm:cxn modelId="{3B175DEA-1F6E-4880-B866-69BC362D5E1B}" type="presParOf" srcId="{2172F08B-1109-42C1-9822-DBDAB58EC0FC}" destId="{EE6DF085-5768-409F-AF98-ACD93CC1AEB3}" srcOrd="0" destOrd="0" presId="urn:microsoft.com/office/officeart/2018/2/layout/IconVerticalSolidList"/>
    <dgm:cxn modelId="{68CCCE9E-BC92-4CD4-9B30-647E8096EA53}" type="presParOf" srcId="{2172F08B-1109-42C1-9822-DBDAB58EC0FC}" destId="{B5A92FD5-9F2A-4346-9754-F8ECF130D86D}" srcOrd="1" destOrd="0" presId="urn:microsoft.com/office/officeart/2018/2/layout/IconVerticalSolidList"/>
    <dgm:cxn modelId="{6A124255-6C7F-4D12-A076-1C196F6575F9}" type="presParOf" srcId="{2172F08B-1109-42C1-9822-DBDAB58EC0FC}" destId="{E61C5D79-3CE5-4DDD-9EBB-122BDADEB4D3}" srcOrd="2" destOrd="0" presId="urn:microsoft.com/office/officeart/2018/2/layout/IconVerticalSolidList"/>
    <dgm:cxn modelId="{FE690DAE-D072-462B-8485-A90CD6A7B00D}" type="presParOf" srcId="{2172F08B-1109-42C1-9822-DBDAB58EC0FC}" destId="{B7F0AA30-2ED8-4B63-A7B3-6A48733D30EC}" srcOrd="3" destOrd="0" presId="urn:microsoft.com/office/officeart/2018/2/layout/IconVerticalSolidList"/>
    <dgm:cxn modelId="{94BF3E03-30EE-4DEC-86D7-CA6443C26FE1}" type="presParOf" srcId="{6979DDA6-53F4-460F-8449-286CDF4D91CB}" destId="{C5A61069-F3DA-4FE4-BD94-938B6D33A6A9}" srcOrd="3" destOrd="0" presId="urn:microsoft.com/office/officeart/2018/2/layout/IconVerticalSolidList"/>
    <dgm:cxn modelId="{0AE8D860-E6FA-4F89-BC00-EF751267CEC0}" type="presParOf" srcId="{6979DDA6-53F4-460F-8449-286CDF4D91CB}" destId="{0DC58CC2-0406-4A8A-BDED-44EEDA0C319B}" srcOrd="4" destOrd="0" presId="urn:microsoft.com/office/officeart/2018/2/layout/IconVerticalSolidList"/>
    <dgm:cxn modelId="{D55AAFEE-5935-46DE-8A30-9A22D05C541E}" type="presParOf" srcId="{0DC58CC2-0406-4A8A-BDED-44EEDA0C319B}" destId="{6EAE6491-B77D-4F74-9986-D80BFB9B2FFB}" srcOrd="0" destOrd="0" presId="urn:microsoft.com/office/officeart/2018/2/layout/IconVerticalSolidList"/>
    <dgm:cxn modelId="{0BEAC1A9-71DB-4872-A0FA-7EC225E26449}" type="presParOf" srcId="{0DC58CC2-0406-4A8A-BDED-44EEDA0C319B}" destId="{D76D31C5-F2BA-4B9C-BD1D-2F450518E173}" srcOrd="1" destOrd="0" presId="urn:microsoft.com/office/officeart/2018/2/layout/IconVerticalSolidList"/>
    <dgm:cxn modelId="{D9574D34-BF23-47DC-9606-011C0B86B3CC}" type="presParOf" srcId="{0DC58CC2-0406-4A8A-BDED-44EEDA0C319B}" destId="{BA2ACE61-F5C8-4F22-B2C1-F4BA80937A10}" srcOrd="2" destOrd="0" presId="urn:microsoft.com/office/officeart/2018/2/layout/IconVerticalSolidList"/>
    <dgm:cxn modelId="{CCD76B25-A12F-4249-81C9-521DFB7989DD}" type="presParOf" srcId="{0DC58CC2-0406-4A8A-BDED-44EEDA0C319B}" destId="{E7409E4D-F5C9-40A1-BE1F-CDA3F5E2F455}" srcOrd="3" destOrd="0" presId="urn:microsoft.com/office/officeart/2018/2/layout/IconVerticalSolidList"/>
    <dgm:cxn modelId="{7DD6A783-42EF-4F64-A597-4BE22E4E3E0A}" type="presParOf" srcId="{6979DDA6-53F4-460F-8449-286CDF4D91CB}" destId="{9268DF35-09EE-4FE6-8E61-B055B4577564}" srcOrd="5" destOrd="0" presId="urn:microsoft.com/office/officeart/2018/2/layout/IconVerticalSolidList"/>
    <dgm:cxn modelId="{82529EC7-7FF4-4C9A-AAD5-62C0436D676F}" type="presParOf" srcId="{6979DDA6-53F4-460F-8449-286CDF4D91CB}" destId="{39BFA062-8BCD-4AE4-A04B-1082B67D1EDC}" srcOrd="6" destOrd="0" presId="urn:microsoft.com/office/officeart/2018/2/layout/IconVerticalSolidList"/>
    <dgm:cxn modelId="{B81A01F0-A6FB-4E9C-A26C-D36E0B527BB3}" type="presParOf" srcId="{39BFA062-8BCD-4AE4-A04B-1082B67D1EDC}" destId="{2BAF5E99-2259-4714-AAAA-4083D0D13C6F}" srcOrd="0" destOrd="0" presId="urn:microsoft.com/office/officeart/2018/2/layout/IconVerticalSolidList"/>
    <dgm:cxn modelId="{4954E21C-FC12-455E-ABD4-91D939BBA61A}" type="presParOf" srcId="{39BFA062-8BCD-4AE4-A04B-1082B67D1EDC}" destId="{58B454BB-AB5D-408F-9DC3-7458AE48FDE7}" srcOrd="1" destOrd="0" presId="urn:microsoft.com/office/officeart/2018/2/layout/IconVerticalSolidList"/>
    <dgm:cxn modelId="{0E5D8CC8-584E-4437-B950-924C0A3E29EC}" type="presParOf" srcId="{39BFA062-8BCD-4AE4-A04B-1082B67D1EDC}" destId="{B6EF3D8B-4F30-49CA-9B2B-08809A5026B9}" srcOrd="2" destOrd="0" presId="urn:microsoft.com/office/officeart/2018/2/layout/IconVerticalSolidList"/>
    <dgm:cxn modelId="{BDF20A19-924F-40B2-8A7F-55EA071BC91C}" type="presParOf" srcId="{39BFA062-8BCD-4AE4-A04B-1082B67D1EDC}" destId="{9AAB7B14-F3D6-4613-870C-0537E35F41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0CAAD-1E3E-4703-83DB-CEE06F3E2F4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59832D-9711-484E-916B-589D434202A1}">
      <dgm:prSet/>
      <dgm:spPr/>
      <dgm:t>
        <a:bodyPr/>
        <a:lstStyle/>
        <a:p>
          <a:r>
            <a:rPr lang="en-US" dirty="0"/>
            <a:t>Not compulsory for graduation</a:t>
          </a:r>
        </a:p>
      </dgm:t>
    </dgm:pt>
    <dgm:pt modelId="{9B1EAEAC-ECAD-4290-A250-2FE3686B25B7}" type="parTrans" cxnId="{2CD1B1D8-E766-4E2F-9911-ED41E608EBDC}">
      <dgm:prSet/>
      <dgm:spPr/>
      <dgm:t>
        <a:bodyPr/>
        <a:lstStyle/>
        <a:p>
          <a:endParaRPr lang="en-US"/>
        </a:p>
      </dgm:t>
    </dgm:pt>
    <dgm:pt modelId="{56C21D5E-F59F-41F2-8E9B-1429FE3C9D8F}" type="sibTrans" cxnId="{2CD1B1D8-E766-4E2F-9911-ED41E608EBDC}">
      <dgm:prSet/>
      <dgm:spPr/>
      <dgm:t>
        <a:bodyPr/>
        <a:lstStyle/>
        <a:p>
          <a:endParaRPr lang="en-US"/>
        </a:p>
      </dgm:t>
    </dgm:pt>
    <dgm:pt modelId="{06D87B88-BE59-46E5-BC08-E643B65CE2F5}">
      <dgm:prSet/>
      <dgm:spPr/>
      <dgm:t>
        <a:bodyPr/>
        <a:lstStyle/>
        <a:p>
          <a:r>
            <a:rPr lang="en-US"/>
            <a:t>Needed to meet post-secondary admission requirements (university, NBCC, career colleges)</a:t>
          </a:r>
        </a:p>
      </dgm:t>
    </dgm:pt>
    <dgm:pt modelId="{161046CE-BF49-4E7B-B8E0-264E1874C31C}" type="parTrans" cxnId="{F07CFF53-44C5-4B78-B216-584A715A7BC6}">
      <dgm:prSet/>
      <dgm:spPr/>
      <dgm:t>
        <a:bodyPr/>
        <a:lstStyle/>
        <a:p>
          <a:endParaRPr lang="en-US"/>
        </a:p>
      </dgm:t>
    </dgm:pt>
    <dgm:pt modelId="{2BA2C8EB-35A3-4595-AAA9-BF5CECDE13DB}" type="sibTrans" cxnId="{F07CFF53-44C5-4B78-B216-584A715A7BC6}">
      <dgm:prSet/>
      <dgm:spPr/>
      <dgm:t>
        <a:bodyPr/>
        <a:lstStyle/>
        <a:p>
          <a:endParaRPr lang="en-US"/>
        </a:p>
      </dgm:t>
    </dgm:pt>
    <dgm:pt modelId="{BD50C47E-9F30-445C-BCD1-A65D15060721}">
      <dgm:prSet/>
      <dgm:spPr/>
      <dgm:t>
        <a:bodyPr/>
        <a:lstStyle/>
        <a:p>
          <a:r>
            <a:rPr lang="en-US"/>
            <a:t>To prepare for work and life after high school</a:t>
          </a:r>
        </a:p>
      </dgm:t>
    </dgm:pt>
    <dgm:pt modelId="{0E395B32-650A-4A12-8D89-16F924FB61D7}" type="parTrans" cxnId="{45B85588-53B3-45D5-A1A6-4D94D93AC483}">
      <dgm:prSet/>
      <dgm:spPr/>
      <dgm:t>
        <a:bodyPr/>
        <a:lstStyle/>
        <a:p>
          <a:endParaRPr lang="en-US"/>
        </a:p>
      </dgm:t>
    </dgm:pt>
    <dgm:pt modelId="{6232BB70-36D4-4CEF-BDC3-7CB7FCE93A5D}" type="sibTrans" cxnId="{45B85588-53B3-45D5-A1A6-4D94D93AC483}">
      <dgm:prSet/>
      <dgm:spPr/>
      <dgm:t>
        <a:bodyPr/>
        <a:lstStyle/>
        <a:p>
          <a:endParaRPr lang="en-US"/>
        </a:p>
      </dgm:t>
    </dgm:pt>
    <dgm:pt modelId="{C53BA2F6-9734-4FD0-91DC-BE4CCB37C272}">
      <dgm:prSet/>
      <dgm:spPr/>
      <dgm:t>
        <a:bodyPr/>
        <a:lstStyle/>
        <a:p>
          <a:r>
            <a:rPr lang="en-US"/>
            <a:t>To meet your interests</a:t>
          </a:r>
        </a:p>
      </dgm:t>
    </dgm:pt>
    <dgm:pt modelId="{F7A7D6B6-865B-4C5A-9C53-6DB750D012C6}" type="parTrans" cxnId="{EF2DBC48-8F38-4D28-9838-69824171B7A4}">
      <dgm:prSet/>
      <dgm:spPr/>
      <dgm:t>
        <a:bodyPr/>
        <a:lstStyle/>
        <a:p>
          <a:endParaRPr lang="en-US"/>
        </a:p>
      </dgm:t>
    </dgm:pt>
    <dgm:pt modelId="{0C4E94B4-06FD-47C5-A454-CF8406F8B40B}" type="sibTrans" cxnId="{EF2DBC48-8F38-4D28-9838-69824171B7A4}">
      <dgm:prSet/>
      <dgm:spPr/>
      <dgm:t>
        <a:bodyPr/>
        <a:lstStyle/>
        <a:p>
          <a:endParaRPr lang="en-US"/>
        </a:p>
      </dgm:t>
    </dgm:pt>
    <dgm:pt modelId="{45227CA1-614C-453E-8F06-3F5DB4EEC98E}">
      <dgm:prSet/>
      <dgm:spPr/>
      <dgm:t>
        <a:bodyPr/>
        <a:lstStyle/>
        <a:p>
          <a:r>
            <a:rPr lang="en-US"/>
            <a:t>To learn and develop skills for the future</a:t>
          </a:r>
        </a:p>
      </dgm:t>
    </dgm:pt>
    <dgm:pt modelId="{67C3E9BE-5F19-413E-B496-99DA62E31C4E}" type="parTrans" cxnId="{AEC29B32-48C7-454A-BF50-89BEB2575C50}">
      <dgm:prSet/>
      <dgm:spPr/>
      <dgm:t>
        <a:bodyPr/>
        <a:lstStyle/>
        <a:p>
          <a:endParaRPr lang="en-US"/>
        </a:p>
      </dgm:t>
    </dgm:pt>
    <dgm:pt modelId="{70038ED7-7DF8-42DF-A37C-76F928B81012}" type="sibTrans" cxnId="{AEC29B32-48C7-454A-BF50-89BEB2575C50}">
      <dgm:prSet/>
      <dgm:spPr/>
      <dgm:t>
        <a:bodyPr/>
        <a:lstStyle/>
        <a:p>
          <a:endParaRPr lang="en-US"/>
        </a:p>
      </dgm:t>
    </dgm:pt>
    <dgm:pt modelId="{1BE4A116-C97F-481E-8CDA-4D3ABD7DD7E6}">
      <dgm:prSet/>
      <dgm:spPr/>
      <dgm:t>
        <a:bodyPr/>
        <a:lstStyle/>
        <a:p>
          <a:r>
            <a:rPr lang="en-US" b="1" i="1"/>
            <a:t>You must take and pass a minimum of 10 elective course credits.</a:t>
          </a:r>
          <a:endParaRPr lang="en-US"/>
        </a:p>
      </dgm:t>
    </dgm:pt>
    <dgm:pt modelId="{72B07276-999D-4A3B-BCDB-4554BEDA22DD}" type="parTrans" cxnId="{C019DD8E-065A-495F-8703-CCFBFA91A61F}">
      <dgm:prSet/>
      <dgm:spPr/>
      <dgm:t>
        <a:bodyPr/>
        <a:lstStyle/>
        <a:p>
          <a:endParaRPr lang="en-US"/>
        </a:p>
      </dgm:t>
    </dgm:pt>
    <dgm:pt modelId="{7475455E-E58D-4BEC-9830-5224F55A91A5}" type="sibTrans" cxnId="{C019DD8E-065A-495F-8703-CCFBFA91A61F}">
      <dgm:prSet/>
      <dgm:spPr/>
      <dgm:t>
        <a:bodyPr/>
        <a:lstStyle/>
        <a:p>
          <a:endParaRPr lang="en-US"/>
        </a:p>
      </dgm:t>
    </dgm:pt>
    <dgm:pt modelId="{65FCF743-AFCB-41AC-B566-B61CE5F1AE73}">
      <dgm:prSet/>
      <dgm:spPr/>
      <dgm:t>
        <a:bodyPr/>
        <a:lstStyle/>
        <a:p>
          <a:r>
            <a:rPr lang="en-US" b="1" i="1" dirty="0"/>
            <a:t>You must attempt 21 credits to graduate.</a:t>
          </a:r>
          <a:endParaRPr lang="en-US" dirty="0"/>
        </a:p>
      </dgm:t>
    </dgm:pt>
    <dgm:pt modelId="{3598320D-4539-410B-9964-FC32CE4283C6}" type="parTrans" cxnId="{DA99B7BE-E48B-42E8-A97B-B752C08A696F}">
      <dgm:prSet/>
      <dgm:spPr/>
      <dgm:t>
        <a:bodyPr/>
        <a:lstStyle/>
        <a:p>
          <a:endParaRPr lang="en-US"/>
        </a:p>
      </dgm:t>
    </dgm:pt>
    <dgm:pt modelId="{E0657A0B-B512-4461-8DCA-C41F5051E63A}" type="sibTrans" cxnId="{DA99B7BE-E48B-42E8-A97B-B752C08A696F}">
      <dgm:prSet/>
      <dgm:spPr/>
      <dgm:t>
        <a:bodyPr/>
        <a:lstStyle/>
        <a:p>
          <a:endParaRPr lang="en-US"/>
        </a:p>
      </dgm:t>
    </dgm:pt>
    <dgm:pt modelId="{8E97A4A7-8E4C-4673-8538-1132B777A95A}" type="pres">
      <dgm:prSet presAssocID="{65C0CAAD-1E3E-4703-83DB-CEE06F3E2F4B}" presName="vert0" presStyleCnt="0">
        <dgm:presLayoutVars>
          <dgm:dir/>
          <dgm:animOne val="branch"/>
          <dgm:animLvl val="lvl"/>
        </dgm:presLayoutVars>
      </dgm:prSet>
      <dgm:spPr/>
    </dgm:pt>
    <dgm:pt modelId="{FB8E2753-B105-4599-B19C-49FCAED49D28}" type="pres">
      <dgm:prSet presAssocID="{C959832D-9711-484E-916B-589D434202A1}" presName="thickLine" presStyleLbl="alignNode1" presStyleIdx="0" presStyleCnt="7"/>
      <dgm:spPr/>
    </dgm:pt>
    <dgm:pt modelId="{06CF0D36-1397-4EB0-88A4-A9FDA0EDDE8F}" type="pres">
      <dgm:prSet presAssocID="{C959832D-9711-484E-916B-589D434202A1}" presName="horz1" presStyleCnt="0"/>
      <dgm:spPr/>
    </dgm:pt>
    <dgm:pt modelId="{883832E1-CF2E-438F-9A48-B8F01EB733B0}" type="pres">
      <dgm:prSet presAssocID="{C959832D-9711-484E-916B-589D434202A1}" presName="tx1" presStyleLbl="revTx" presStyleIdx="0" presStyleCnt="7"/>
      <dgm:spPr/>
    </dgm:pt>
    <dgm:pt modelId="{C21EB56B-0693-4D58-8050-C311BA5CB89A}" type="pres">
      <dgm:prSet presAssocID="{C959832D-9711-484E-916B-589D434202A1}" presName="vert1" presStyleCnt="0"/>
      <dgm:spPr/>
    </dgm:pt>
    <dgm:pt modelId="{5582DE77-6D88-4C85-97F2-1B749567D36C}" type="pres">
      <dgm:prSet presAssocID="{06D87B88-BE59-46E5-BC08-E643B65CE2F5}" presName="thickLine" presStyleLbl="alignNode1" presStyleIdx="1" presStyleCnt="7"/>
      <dgm:spPr/>
    </dgm:pt>
    <dgm:pt modelId="{6AB8BDB9-BE07-4AB2-BB25-286C0C9CE5AE}" type="pres">
      <dgm:prSet presAssocID="{06D87B88-BE59-46E5-BC08-E643B65CE2F5}" presName="horz1" presStyleCnt="0"/>
      <dgm:spPr/>
    </dgm:pt>
    <dgm:pt modelId="{36B950A6-6218-4E40-8A84-4545A067A82F}" type="pres">
      <dgm:prSet presAssocID="{06D87B88-BE59-46E5-BC08-E643B65CE2F5}" presName="tx1" presStyleLbl="revTx" presStyleIdx="1" presStyleCnt="7"/>
      <dgm:spPr/>
    </dgm:pt>
    <dgm:pt modelId="{3AECBA7B-9288-4F13-BFCC-414D2F86023D}" type="pres">
      <dgm:prSet presAssocID="{06D87B88-BE59-46E5-BC08-E643B65CE2F5}" presName="vert1" presStyleCnt="0"/>
      <dgm:spPr/>
    </dgm:pt>
    <dgm:pt modelId="{5679099B-9FDF-4453-AB17-CD28D42A510C}" type="pres">
      <dgm:prSet presAssocID="{BD50C47E-9F30-445C-BCD1-A65D15060721}" presName="thickLine" presStyleLbl="alignNode1" presStyleIdx="2" presStyleCnt="7"/>
      <dgm:spPr/>
    </dgm:pt>
    <dgm:pt modelId="{FD530CC8-37AA-48E1-8892-AB278B229965}" type="pres">
      <dgm:prSet presAssocID="{BD50C47E-9F30-445C-BCD1-A65D15060721}" presName="horz1" presStyleCnt="0"/>
      <dgm:spPr/>
    </dgm:pt>
    <dgm:pt modelId="{D7D82BEB-AD07-40E0-8A51-81A3F18EF8AF}" type="pres">
      <dgm:prSet presAssocID="{BD50C47E-9F30-445C-BCD1-A65D15060721}" presName="tx1" presStyleLbl="revTx" presStyleIdx="2" presStyleCnt="7"/>
      <dgm:spPr/>
    </dgm:pt>
    <dgm:pt modelId="{4F5FC475-01F3-4B51-8847-B3FB8A7DB65B}" type="pres">
      <dgm:prSet presAssocID="{BD50C47E-9F30-445C-BCD1-A65D15060721}" presName="vert1" presStyleCnt="0"/>
      <dgm:spPr/>
    </dgm:pt>
    <dgm:pt modelId="{F552E78B-60F2-47B7-9CA4-3BAD714A0600}" type="pres">
      <dgm:prSet presAssocID="{C53BA2F6-9734-4FD0-91DC-BE4CCB37C272}" presName="thickLine" presStyleLbl="alignNode1" presStyleIdx="3" presStyleCnt="7"/>
      <dgm:spPr/>
    </dgm:pt>
    <dgm:pt modelId="{81352C12-BEF7-4096-AEA9-10F05CE9A4C6}" type="pres">
      <dgm:prSet presAssocID="{C53BA2F6-9734-4FD0-91DC-BE4CCB37C272}" presName="horz1" presStyleCnt="0"/>
      <dgm:spPr/>
    </dgm:pt>
    <dgm:pt modelId="{87E3862E-62FB-49C3-AC1B-18E687F6781A}" type="pres">
      <dgm:prSet presAssocID="{C53BA2F6-9734-4FD0-91DC-BE4CCB37C272}" presName="tx1" presStyleLbl="revTx" presStyleIdx="3" presStyleCnt="7"/>
      <dgm:spPr/>
    </dgm:pt>
    <dgm:pt modelId="{3F3E9451-14B3-48CE-AB25-6E435108FC07}" type="pres">
      <dgm:prSet presAssocID="{C53BA2F6-9734-4FD0-91DC-BE4CCB37C272}" presName="vert1" presStyleCnt="0"/>
      <dgm:spPr/>
    </dgm:pt>
    <dgm:pt modelId="{1AE2EB6B-8958-4371-A670-AF5C86C4D8ED}" type="pres">
      <dgm:prSet presAssocID="{45227CA1-614C-453E-8F06-3F5DB4EEC98E}" presName="thickLine" presStyleLbl="alignNode1" presStyleIdx="4" presStyleCnt="7"/>
      <dgm:spPr/>
    </dgm:pt>
    <dgm:pt modelId="{248735DF-6486-4B9A-8B17-6DC7D77835E7}" type="pres">
      <dgm:prSet presAssocID="{45227CA1-614C-453E-8F06-3F5DB4EEC98E}" presName="horz1" presStyleCnt="0"/>
      <dgm:spPr/>
    </dgm:pt>
    <dgm:pt modelId="{D1348FEA-C958-4D46-8D14-143C343967E0}" type="pres">
      <dgm:prSet presAssocID="{45227CA1-614C-453E-8F06-3F5DB4EEC98E}" presName="tx1" presStyleLbl="revTx" presStyleIdx="4" presStyleCnt="7"/>
      <dgm:spPr/>
    </dgm:pt>
    <dgm:pt modelId="{4594CF06-A718-4E5A-99ED-9A70217F1404}" type="pres">
      <dgm:prSet presAssocID="{45227CA1-614C-453E-8F06-3F5DB4EEC98E}" presName="vert1" presStyleCnt="0"/>
      <dgm:spPr/>
    </dgm:pt>
    <dgm:pt modelId="{83C340B8-5596-454B-89AC-A12D7765D092}" type="pres">
      <dgm:prSet presAssocID="{1BE4A116-C97F-481E-8CDA-4D3ABD7DD7E6}" presName="thickLine" presStyleLbl="alignNode1" presStyleIdx="5" presStyleCnt="7"/>
      <dgm:spPr/>
    </dgm:pt>
    <dgm:pt modelId="{184FAFAD-3B4E-49DF-A47B-D344A4E97E83}" type="pres">
      <dgm:prSet presAssocID="{1BE4A116-C97F-481E-8CDA-4D3ABD7DD7E6}" presName="horz1" presStyleCnt="0"/>
      <dgm:spPr/>
    </dgm:pt>
    <dgm:pt modelId="{A21FC37F-540F-40E4-9858-E51AF200CE21}" type="pres">
      <dgm:prSet presAssocID="{1BE4A116-C97F-481E-8CDA-4D3ABD7DD7E6}" presName="tx1" presStyleLbl="revTx" presStyleIdx="5" presStyleCnt="7"/>
      <dgm:spPr/>
    </dgm:pt>
    <dgm:pt modelId="{8873B4E4-59AE-45EF-861E-F723B362CC6C}" type="pres">
      <dgm:prSet presAssocID="{1BE4A116-C97F-481E-8CDA-4D3ABD7DD7E6}" presName="vert1" presStyleCnt="0"/>
      <dgm:spPr/>
    </dgm:pt>
    <dgm:pt modelId="{25E6C283-3689-4DF4-BBCB-6C9B91C6FF39}" type="pres">
      <dgm:prSet presAssocID="{65FCF743-AFCB-41AC-B566-B61CE5F1AE73}" presName="thickLine" presStyleLbl="alignNode1" presStyleIdx="6" presStyleCnt="7"/>
      <dgm:spPr/>
    </dgm:pt>
    <dgm:pt modelId="{477F92F3-D8EF-4A46-81E8-A82D858F86BA}" type="pres">
      <dgm:prSet presAssocID="{65FCF743-AFCB-41AC-B566-B61CE5F1AE73}" presName="horz1" presStyleCnt="0"/>
      <dgm:spPr/>
    </dgm:pt>
    <dgm:pt modelId="{A679FEA2-0B18-4540-A1D4-8144E30C547D}" type="pres">
      <dgm:prSet presAssocID="{65FCF743-AFCB-41AC-B566-B61CE5F1AE73}" presName="tx1" presStyleLbl="revTx" presStyleIdx="6" presStyleCnt="7"/>
      <dgm:spPr/>
    </dgm:pt>
    <dgm:pt modelId="{9F052B33-6948-49F6-B63E-F2ABA2E25EDF}" type="pres">
      <dgm:prSet presAssocID="{65FCF743-AFCB-41AC-B566-B61CE5F1AE73}" presName="vert1" presStyleCnt="0"/>
      <dgm:spPr/>
    </dgm:pt>
  </dgm:ptLst>
  <dgm:cxnLst>
    <dgm:cxn modelId="{F3014314-24D5-4F27-A0D9-EDED73BDD143}" type="presOf" srcId="{45227CA1-614C-453E-8F06-3F5DB4EEC98E}" destId="{D1348FEA-C958-4D46-8D14-143C343967E0}" srcOrd="0" destOrd="0" presId="urn:microsoft.com/office/officeart/2008/layout/LinedList"/>
    <dgm:cxn modelId="{AB15A81E-B3E3-48D5-BCE3-EB3E3ACA0E74}" type="presOf" srcId="{BD50C47E-9F30-445C-BCD1-A65D15060721}" destId="{D7D82BEB-AD07-40E0-8A51-81A3F18EF8AF}" srcOrd="0" destOrd="0" presId="urn:microsoft.com/office/officeart/2008/layout/LinedList"/>
    <dgm:cxn modelId="{6B28702F-9AD6-4746-ABCF-3E112C9DB823}" type="presOf" srcId="{C959832D-9711-484E-916B-589D434202A1}" destId="{883832E1-CF2E-438F-9A48-B8F01EB733B0}" srcOrd="0" destOrd="0" presId="urn:microsoft.com/office/officeart/2008/layout/LinedList"/>
    <dgm:cxn modelId="{AEC29B32-48C7-454A-BF50-89BEB2575C50}" srcId="{65C0CAAD-1E3E-4703-83DB-CEE06F3E2F4B}" destId="{45227CA1-614C-453E-8F06-3F5DB4EEC98E}" srcOrd="4" destOrd="0" parTransId="{67C3E9BE-5F19-413E-B496-99DA62E31C4E}" sibTransId="{70038ED7-7DF8-42DF-A37C-76F928B81012}"/>
    <dgm:cxn modelId="{56353668-01F7-49D5-B9EB-F61A080FC5B6}" type="presOf" srcId="{65FCF743-AFCB-41AC-B566-B61CE5F1AE73}" destId="{A679FEA2-0B18-4540-A1D4-8144E30C547D}" srcOrd="0" destOrd="0" presId="urn:microsoft.com/office/officeart/2008/layout/LinedList"/>
    <dgm:cxn modelId="{EF2DBC48-8F38-4D28-9838-69824171B7A4}" srcId="{65C0CAAD-1E3E-4703-83DB-CEE06F3E2F4B}" destId="{C53BA2F6-9734-4FD0-91DC-BE4CCB37C272}" srcOrd="3" destOrd="0" parTransId="{F7A7D6B6-865B-4C5A-9C53-6DB750D012C6}" sibTransId="{0C4E94B4-06FD-47C5-A454-CF8406F8B40B}"/>
    <dgm:cxn modelId="{F07CFF53-44C5-4B78-B216-584A715A7BC6}" srcId="{65C0CAAD-1E3E-4703-83DB-CEE06F3E2F4B}" destId="{06D87B88-BE59-46E5-BC08-E643B65CE2F5}" srcOrd="1" destOrd="0" parTransId="{161046CE-BF49-4E7B-B8E0-264E1874C31C}" sibTransId="{2BA2C8EB-35A3-4595-AAA9-BF5CECDE13DB}"/>
    <dgm:cxn modelId="{CBA52280-A122-4EEA-855D-E4692D1800A2}" type="presOf" srcId="{1BE4A116-C97F-481E-8CDA-4D3ABD7DD7E6}" destId="{A21FC37F-540F-40E4-9858-E51AF200CE21}" srcOrd="0" destOrd="0" presId="urn:microsoft.com/office/officeart/2008/layout/LinedList"/>
    <dgm:cxn modelId="{45B85588-53B3-45D5-A1A6-4D94D93AC483}" srcId="{65C0CAAD-1E3E-4703-83DB-CEE06F3E2F4B}" destId="{BD50C47E-9F30-445C-BCD1-A65D15060721}" srcOrd="2" destOrd="0" parTransId="{0E395B32-650A-4A12-8D89-16F924FB61D7}" sibTransId="{6232BB70-36D4-4CEF-BDC3-7CB7FCE93A5D}"/>
    <dgm:cxn modelId="{BAC6FA89-C008-4D61-89AE-22EAAB47C14D}" type="presOf" srcId="{65C0CAAD-1E3E-4703-83DB-CEE06F3E2F4B}" destId="{8E97A4A7-8E4C-4673-8538-1132B777A95A}" srcOrd="0" destOrd="0" presId="urn:microsoft.com/office/officeart/2008/layout/LinedList"/>
    <dgm:cxn modelId="{C019DD8E-065A-495F-8703-CCFBFA91A61F}" srcId="{65C0CAAD-1E3E-4703-83DB-CEE06F3E2F4B}" destId="{1BE4A116-C97F-481E-8CDA-4D3ABD7DD7E6}" srcOrd="5" destOrd="0" parTransId="{72B07276-999D-4A3B-BCDB-4554BEDA22DD}" sibTransId="{7475455E-E58D-4BEC-9830-5224F55A91A5}"/>
    <dgm:cxn modelId="{DA99B7BE-E48B-42E8-A97B-B752C08A696F}" srcId="{65C0CAAD-1E3E-4703-83DB-CEE06F3E2F4B}" destId="{65FCF743-AFCB-41AC-B566-B61CE5F1AE73}" srcOrd="6" destOrd="0" parTransId="{3598320D-4539-410B-9964-FC32CE4283C6}" sibTransId="{E0657A0B-B512-4461-8DCA-C41F5051E63A}"/>
    <dgm:cxn modelId="{FDF73AC8-15DD-4E77-BD6A-B09C51ED1D60}" type="presOf" srcId="{C53BA2F6-9734-4FD0-91DC-BE4CCB37C272}" destId="{87E3862E-62FB-49C3-AC1B-18E687F6781A}" srcOrd="0" destOrd="0" presId="urn:microsoft.com/office/officeart/2008/layout/LinedList"/>
    <dgm:cxn modelId="{2CD1B1D8-E766-4E2F-9911-ED41E608EBDC}" srcId="{65C0CAAD-1E3E-4703-83DB-CEE06F3E2F4B}" destId="{C959832D-9711-484E-916B-589D434202A1}" srcOrd="0" destOrd="0" parTransId="{9B1EAEAC-ECAD-4290-A250-2FE3686B25B7}" sibTransId="{56C21D5E-F59F-41F2-8E9B-1429FE3C9D8F}"/>
    <dgm:cxn modelId="{9AACADF6-4DE8-4604-9823-E6CA897A49B6}" type="presOf" srcId="{06D87B88-BE59-46E5-BC08-E643B65CE2F5}" destId="{36B950A6-6218-4E40-8A84-4545A067A82F}" srcOrd="0" destOrd="0" presId="urn:microsoft.com/office/officeart/2008/layout/LinedList"/>
    <dgm:cxn modelId="{456BB06F-90B7-4D0F-8653-49CB200A10A0}" type="presParOf" srcId="{8E97A4A7-8E4C-4673-8538-1132B777A95A}" destId="{FB8E2753-B105-4599-B19C-49FCAED49D28}" srcOrd="0" destOrd="0" presId="urn:microsoft.com/office/officeart/2008/layout/LinedList"/>
    <dgm:cxn modelId="{F4A78E8D-EC46-466C-8596-E50D468B614C}" type="presParOf" srcId="{8E97A4A7-8E4C-4673-8538-1132B777A95A}" destId="{06CF0D36-1397-4EB0-88A4-A9FDA0EDDE8F}" srcOrd="1" destOrd="0" presId="urn:microsoft.com/office/officeart/2008/layout/LinedList"/>
    <dgm:cxn modelId="{9FE57D6E-27E5-461A-8511-7028DFA53F63}" type="presParOf" srcId="{06CF0D36-1397-4EB0-88A4-A9FDA0EDDE8F}" destId="{883832E1-CF2E-438F-9A48-B8F01EB733B0}" srcOrd="0" destOrd="0" presId="urn:microsoft.com/office/officeart/2008/layout/LinedList"/>
    <dgm:cxn modelId="{CA23B3D6-109F-42FD-B970-D2C693BE4004}" type="presParOf" srcId="{06CF0D36-1397-4EB0-88A4-A9FDA0EDDE8F}" destId="{C21EB56B-0693-4D58-8050-C311BA5CB89A}" srcOrd="1" destOrd="0" presId="urn:microsoft.com/office/officeart/2008/layout/LinedList"/>
    <dgm:cxn modelId="{AAFED9AA-9044-4AD8-973C-4D34FFC9DD79}" type="presParOf" srcId="{8E97A4A7-8E4C-4673-8538-1132B777A95A}" destId="{5582DE77-6D88-4C85-97F2-1B749567D36C}" srcOrd="2" destOrd="0" presId="urn:microsoft.com/office/officeart/2008/layout/LinedList"/>
    <dgm:cxn modelId="{D24DBFBF-DAAF-410F-9628-0A36CCB04B6B}" type="presParOf" srcId="{8E97A4A7-8E4C-4673-8538-1132B777A95A}" destId="{6AB8BDB9-BE07-4AB2-BB25-286C0C9CE5AE}" srcOrd="3" destOrd="0" presId="urn:microsoft.com/office/officeart/2008/layout/LinedList"/>
    <dgm:cxn modelId="{71AE4E17-8685-4C93-B3C6-59CD4B967A86}" type="presParOf" srcId="{6AB8BDB9-BE07-4AB2-BB25-286C0C9CE5AE}" destId="{36B950A6-6218-4E40-8A84-4545A067A82F}" srcOrd="0" destOrd="0" presId="urn:microsoft.com/office/officeart/2008/layout/LinedList"/>
    <dgm:cxn modelId="{5E3A54C0-9551-4D57-A037-065B5C225A37}" type="presParOf" srcId="{6AB8BDB9-BE07-4AB2-BB25-286C0C9CE5AE}" destId="{3AECBA7B-9288-4F13-BFCC-414D2F86023D}" srcOrd="1" destOrd="0" presId="urn:microsoft.com/office/officeart/2008/layout/LinedList"/>
    <dgm:cxn modelId="{F91AC128-5BBF-494D-86CD-1F3D3A96FB16}" type="presParOf" srcId="{8E97A4A7-8E4C-4673-8538-1132B777A95A}" destId="{5679099B-9FDF-4453-AB17-CD28D42A510C}" srcOrd="4" destOrd="0" presId="urn:microsoft.com/office/officeart/2008/layout/LinedList"/>
    <dgm:cxn modelId="{843E7C9F-576B-42E1-8B2F-C8A385E5F088}" type="presParOf" srcId="{8E97A4A7-8E4C-4673-8538-1132B777A95A}" destId="{FD530CC8-37AA-48E1-8892-AB278B229965}" srcOrd="5" destOrd="0" presId="urn:microsoft.com/office/officeart/2008/layout/LinedList"/>
    <dgm:cxn modelId="{9189BFB7-E1EE-49B1-89C0-10EF09171710}" type="presParOf" srcId="{FD530CC8-37AA-48E1-8892-AB278B229965}" destId="{D7D82BEB-AD07-40E0-8A51-81A3F18EF8AF}" srcOrd="0" destOrd="0" presId="urn:microsoft.com/office/officeart/2008/layout/LinedList"/>
    <dgm:cxn modelId="{41BA4E68-A997-441F-B1CC-7B8DB6BE7FFD}" type="presParOf" srcId="{FD530CC8-37AA-48E1-8892-AB278B229965}" destId="{4F5FC475-01F3-4B51-8847-B3FB8A7DB65B}" srcOrd="1" destOrd="0" presId="urn:microsoft.com/office/officeart/2008/layout/LinedList"/>
    <dgm:cxn modelId="{744BE9A2-1AA4-4893-A771-115AB12CC1E3}" type="presParOf" srcId="{8E97A4A7-8E4C-4673-8538-1132B777A95A}" destId="{F552E78B-60F2-47B7-9CA4-3BAD714A0600}" srcOrd="6" destOrd="0" presId="urn:microsoft.com/office/officeart/2008/layout/LinedList"/>
    <dgm:cxn modelId="{0FB8368B-CF1F-4CCF-A977-D1115125F8E6}" type="presParOf" srcId="{8E97A4A7-8E4C-4673-8538-1132B777A95A}" destId="{81352C12-BEF7-4096-AEA9-10F05CE9A4C6}" srcOrd="7" destOrd="0" presId="urn:microsoft.com/office/officeart/2008/layout/LinedList"/>
    <dgm:cxn modelId="{23F76B52-A87E-4799-8C4A-D7CFC6AD0D9A}" type="presParOf" srcId="{81352C12-BEF7-4096-AEA9-10F05CE9A4C6}" destId="{87E3862E-62FB-49C3-AC1B-18E687F6781A}" srcOrd="0" destOrd="0" presId="urn:microsoft.com/office/officeart/2008/layout/LinedList"/>
    <dgm:cxn modelId="{88DF8B01-FC4E-4100-8DB9-1E796D667726}" type="presParOf" srcId="{81352C12-BEF7-4096-AEA9-10F05CE9A4C6}" destId="{3F3E9451-14B3-48CE-AB25-6E435108FC07}" srcOrd="1" destOrd="0" presId="urn:microsoft.com/office/officeart/2008/layout/LinedList"/>
    <dgm:cxn modelId="{9D076406-FB89-44A0-AB95-AEB050E79C56}" type="presParOf" srcId="{8E97A4A7-8E4C-4673-8538-1132B777A95A}" destId="{1AE2EB6B-8958-4371-A670-AF5C86C4D8ED}" srcOrd="8" destOrd="0" presId="urn:microsoft.com/office/officeart/2008/layout/LinedList"/>
    <dgm:cxn modelId="{36F048C7-C615-4C24-85D4-28FE1AB067BF}" type="presParOf" srcId="{8E97A4A7-8E4C-4673-8538-1132B777A95A}" destId="{248735DF-6486-4B9A-8B17-6DC7D77835E7}" srcOrd="9" destOrd="0" presId="urn:microsoft.com/office/officeart/2008/layout/LinedList"/>
    <dgm:cxn modelId="{F996B2AA-897A-4AC0-9788-71BBF53A0CD1}" type="presParOf" srcId="{248735DF-6486-4B9A-8B17-6DC7D77835E7}" destId="{D1348FEA-C958-4D46-8D14-143C343967E0}" srcOrd="0" destOrd="0" presId="urn:microsoft.com/office/officeart/2008/layout/LinedList"/>
    <dgm:cxn modelId="{270FED49-D26A-454F-833E-047D36A007B2}" type="presParOf" srcId="{248735DF-6486-4B9A-8B17-6DC7D77835E7}" destId="{4594CF06-A718-4E5A-99ED-9A70217F1404}" srcOrd="1" destOrd="0" presId="urn:microsoft.com/office/officeart/2008/layout/LinedList"/>
    <dgm:cxn modelId="{2D5B920C-F0CC-433A-A68D-CFA434881D5E}" type="presParOf" srcId="{8E97A4A7-8E4C-4673-8538-1132B777A95A}" destId="{83C340B8-5596-454B-89AC-A12D7765D092}" srcOrd="10" destOrd="0" presId="urn:microsoft.com/office/officeart/2008/layout/LinedList"/>
    <dgm:cxn modelId="{60751E66-7B01-4FB8-8CA5-6CE058365964}" type="presParOf" srcId="{8E97A4A7-8E4C-4673-8538-1132B777A95A}" destId="{184FAFAD-3B4E-49DF-A47B-D344A4E97E83}" srcOrd="11" destOrd="0" presId="urn:microsoft.com/office/officeart/2008/layout/LinedList"/>
    <dgm:cxn modelId="{65B1CC71-728E-44DE-8837-9A9E334B098D}" type="presParOf" srcId="{184FAFAD-3B4E-49DF-A47B-D344A4E97E83}" destId="{A21FC37F-540F-40E4-9858-E51AF200CE21}" srcOrd="0" destOrd="0" presId="urn:microsoft.com/office/officeart/2008/layout/LinedList"/>
    <dgm:cxn modelId="{F4DF7B63-0665-40C3-9FA1-83E61C3C63AB}" type="presParOf" srcId="{184FAFAD-3B4E-49DF-A47B-D344A4E97E83}" destId="{8873B4E4-59AE-45EF-861E-F723B362CC6C}" srcOrd="1" destOrd="0" presId="urn:microsoft.com/office/officeart/2008/layout/LinedList"/>
    <dgm:cxn modelId="{688BAAC7-D5DD-40CB-8646-91FA2FF0B454}" type="presParOf" srcId="{8E97A4A7-8E4C-4673-8538-1132B777A95A}" destId="{25E6C283-3689-4DF4-BBCB-6C9B91C6FF39}" srcOrd="12" destOrd="0" presId="urn:microsoft.com/office/officeart/2008/layout/LinedList"/>
    <dgm:cxn modelId="{8766C09B-F472-4A3E-826A-9019B352BE04}" type="presParOf" srcId="{8E97A4A7-8E4C-4673-8538-1132B777A95A}" destId="{477F92F3-D8EF-4A46-81E8-A82D858F86BA}" srcOrd="13" destOrd="0" presId="urn:microsoft.com/office/officeart/2008/layout/LinedList"/>
    <dgm:cxn modelId="{9806797C-EF79-40FC-9CB1-AC2A483E2157}" type="presParOf" srcId="{477F92F3-D8EF-4A46-81E8-A82D858F86BA}" destId="{A679FEA2-0B18-4540-A1D4-8144E30C547D}" srcOrd="0" destOrd="0" presId="urn:microsoft.com/office/officeart/2008/layout/LinedList"/>
    <dgm:cxn modelId="{81BF80F3-16C4-4EE3-970F-65440CBE5991}" type="presParOf" srcId="{477F92F3-D8EF-4A46-81E8-A82D858F86BA}" destId="{9F052B33-6948-49F6-B63E-F2ABA2E25E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183A2-1A76-4FF1-8E7D-EAC28B1B9A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27346C-3667-4770-9D0A-8F807104E894}">
      <dgm:prSet/>
      <dgm:spPr/>
      <dgm:t>
        <a:bodyPr/>
        <a:lstStyle/>
        <a:p>
          <a:r>
            <a:rPr lang="en-US" dirty="0"/>
            <a:t>A prerequisite is a course that must be passed prior to taking another course</a:t>
          </a:r>
        </a:p>
      </dgm:t>
    </dgm:pt>
    <dgm:pt modelId="{47497887-58A9-4D3D-AC10-EDF3C1A04FC4}" type="parTrans" cxnId="{A1D59A30-CFA6-40F4-A1EE-C33197C51C25}">
      <dgm:prSet/>
      <dgm:spPr/>
      <dgm:t>
        <a:bodyPr/>
        <a:lstStyle/>
        <a:p>
          <a:endParaRPr lang="en-US"/>
        </a:p>
      </dgm:t>
    </dgm:pt>
    <dgm:pt modelId="{F436B548-6AC2-4301-A9D6-399BA07791AB}" type="sibTrans" cxnId="{A1D59A30-CFA6-40F4-A1EE-C33197C51C25}">
      <dgm:prSet/>
      <dgm:spPr/>
      <dgm:t>
        <a:bodyPr/>
        <a:lstStyle/>
        <a:p>
          <a:endParaRPr lang="en-US"/>
        </a:p>
      </dgm:t>
    </dgm:pt>
    <dgm:pt modelId="{38BA4CC6-92DF-479D-9BF1-72F485586711}">
      <dgm:prSet/>
      <dgm:spPr/>
      <dgm:t>
        <a:bodyPr/>
        <a:lstStyle/>
        <a:p>
          <a:r>
            <a:rPr lang="en-US" dirty="0"/>
            <a:t>Some Grade 10 courses are prerequisites or recommended prerequisites for same subject Grade 11 courses</a:t>
          </a:r>
        </a:p>
      </dgm:t>
    </dgm:pt>
    <dgm:pt modelId="{AF1EC315-A0B9-4153-B4A3-BA57E77100A5}" type="parTrans" cxnId="{8494EB0F-50FC-4657-A26E-EB9A504B4BCB}">
      <dgm:prSet/>
      <dgm:spPr/>
      <dgm:t>
        <a:bodyPr/>
        <a:lstStyle/>
        <a:p>
          <a:endParaRPr lang="en-US"/>
        </a:p>
      </dgm:t>
    </dgm:pt>
    <dgm:pt modelId="{C5FAB33B-EB0A-4AFA-BE82-2BD2377BAF40}" type="sibTrans" cxnId="{8494EB0F-50FC-4657-A26E-EB9A504B4BCB}">
      <dgm:prSet/>
      <dgm:spPr/>
      <dgm:t>
        <a:bodyPr/>
        <a:lstStyle/>
        <a:p>
          <a:endParaRPr lang="en-US"/>
        </a:p>
      </dgm:t>
    </dgm:pt>
    <dgm:pt modelId="{5E9346A4-08EB-468C-B9F7-C4051D0E012B}">
      <dgm:prSet/>
      <dgm:spPr/>
      <dgm:t>
        <a:bodyPr/>
        <a:lstStyle/>
        <a:p>
          <a:r>
            <a:rPr lang="en-US" b="1" i="1" dirty="0"/>
            <a:t>Read the Course Guide carefully-these are all located near the end of the guide!</a:t>
          </a:r>
          <a:endParaRPr lang="en-US" dirty="0"/>
        </a:p>
      </dgm:t>
    </dgm:pt>
    <dgm:pt modelId="{620218EB-AC1A-4548-B685-954D52595728}" type="parTrans" cxnId="{A7C4CC90-A11B-4FAC-8D9F-B19080D1522E}">
      <dgm:prSet/>
      <dgm:spPr/>
      <dgm:t>
        <a:bodyPr/>
        <a:lstStyle/>
        <a:p>
          <a:endParaRPr lang="en-US"/>
        </a:p>
      </dgm:t>
    </dgm:pt>
    <dgm:pt modelId="{5A664481-C595-4994-AD9A-0B9BE62B6B8E}" type="sibTrans" cxnId="{A7C4CC90-A11B-4FAC-8D9F-B19080D1522E}">
      <dgm:prSet/>
      <dgm:spPr/>
      <dgm:t>
        <a:bodyPr/>
        <a:lstStyle/>
        <a:p>
          <a:endParaRPr lang="en-US"/>
        </a:p>
      </dgm:t>
    </dgm:pt>
    <dgm:pt modelId="{185B4204-4156-423E-A657-1FE26BE7CF94}">
      <dgm:prSet/>
      <dgm:spPr/>
      <dgm:t>
        <a:bodyPr/>
        <a:lstStyle/>
        <a:p>
          <a:r>
            <a:rPr lang="en-US" dirty="0"/>
            <a:t>Ex; Grade 10 H&amp;PE is a recommended prerequisite for Grade 11 Outdoor Pursuits &amp; PE Leadership 120</a:t>
          </a:r>
        </a:p>
      </dgm:t>
    </dgm:pt>
    <dgm:pt modelId="{2B8A96D0-0EC8-46D3-8453-F555C89382B1}" type="sibTrans" cxnId="{7D0EA5DE-1CF9-4B0A-BA6C-80B9EB016223}">
      <dgm:prSet/>
      <dgm:spPr/>
      <dgm:t>
        <a:bodyPr/>
        <a:lstStyle/>
        <a:p>
          <a:endParaRPr lang="en-US"/>
        </a:p>
      </dgm:t>
    </dgm:pt>
    <dgm:pt modelId="{2CCD26A7-44CF-4D6E-AF55-41BC5DE271C0}" type="parTrans" cxnId="{7D0EA5DE-1CF9-4B0A-BA6C-80B9EB016223}">
      <dgm:prSet/>
      <dgm:spPr/>
      <dgm:t>
        <a:bodyPr/>
        <a:lstStyle/>
        <a:p>
          <a:endParaRPr lang="en-US"/>
        </a:p>
      </dgm:t>
    </dgm:pt>
    <dgm:pt modelId="{F8BD2680-31F4-4B84-AFA3-744D357E9904}" type="pres">
      <dgm:prSet presAssocID="{C1C183A2-1A76-4FF1-8E7D-EAC28B1B9A60}" presName="linear" presStyleCnt="0">
        <dgm:presLayoutVars>
          <dgm:animLvl val="lvl"/>
          <dgm:resizeHandles val="exact"/>
        </dgm:presLayoutVars>
      </dgm:prSet>
      <dgm:spPr/>
    </dgm:pt>
    <dgm:pt modelId="{6B9044F0-395A-41B2-A6F2-AAD61AE47D17}" type="pres">
      <dgm:prSet presAssocID="{1927346C-3667-4770-9D0A-8F807104E8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F9CC7A-9E0A-439E-BB3F-D67F63FBF9B0}" type="pres">
      <dgm:prSet presAssocID="{F436B548-6AC2-4301-A9D6-399BA07791AB}" presName="spacer" presStyleCnt="0"/>
      <dgm:spPr/>
    </dgm:pt>
    <dgm:pt modelId="{40B06571-9BBC-445E-BC93-B2D23F753512}" type="pres">
      <dgm:prSet presAssocID="{38BA4CC6-92DF-479D-9BF1-72F4855867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4713D0-1847-4DAB-AAEB-6A7783E5FF58}" type="pres">
      <dgm:prSet presAssocID="{C5FAB33B-EB0A-4AFA-BE82-2BD2377BAF40}" presName="spacer" presStyleCnt="0"/>
      <dgm:spPr/>
    </dgm:pt>
    <dgm:pt modelId="{A7537073-CE29-4CBB-926C-C4C80611D15B}" type="pres">
      <dgm:prSet presAssocID="{185B4204-4156-423E-A657-1FE26BE7CF9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1861B37-BC3E-4D6E-8DF5-51DEB2A9C519}" type="pres">
      <dgm:prSet presAssocID="{185B4204-4156-423E-A657-1FE26BE7CF94}" presName="childText" presStyleLbl="revTx" presStyleIdx="0" presStyleCnt="1" custLinFactNeighborX="49" custLinFactNeighborY="43669">
        <dgm:presLayoutVars>
          <dgm:bulletEnabled val="1"/>
        </dgm:presLayoutVars>
      </dgm:prSet>
      <dgm:spPr/>
    </dgm:pt>
  </dgm:ptLst>
  <dgm:cxnLst>
    <dgm:cxn modelId="{8494EB0F-50FC-4657-A26E-EB9A504B4BCB}" srcId="{C1C183A2-1A76-4FF1-8E7D-EAC28B1B9A60}" destId="{38BA4CC6-92DF-479D-9BF1-72F485586711}" srcOrd="1" destOrd="0" parTransId="{AF1EC315-A0B9-4153-B4A3-BA57E77100A5}" sibTransId="{C5FAB33B-EB0A-4AFA-BE82-2BD2377BAF40}"/>
    <dgm:cxn modelId="{A1D59A30-CFA6-40F4-A1EE-C33197C51C25}" srcId="{C1C183A2-1A76-4FF1-8E7D-EAC28B1B9A60}" destId="{1927346C-3667-4770-9D0A-8F807104E894}" srcOrd="0" destOrd="0" parTransId="{47497887-58A9-4D3D-AC10-EDF3C1A04FC4}" sibTransId="{F436B548-6AC2-4301-A9D6-399BA07791AB}"/>
    <dgm:cxn modelId="{04008839-4F39-4B30-AC90-1D15618C53C5}" type="presOf" srcId="{38BA4CC6-92DF-479D-9BF1-72F485586711}" destId="{40B06571-9BBC-445E-BC93-B2D23F753512}" srcOrd="0" destOrd="0" presId="urn:microsoft.com/office/officeart/2005/8/layout/vList2"/>
    <dgm:cxn modelId="{52DFE773-D2B3-481A-BAE0-0824CE88D134}" type="presOf" srcId="{C1C183A2-1A76-4FF1-8E7D-EAC28B1B9A60}" destId="{F8BD2680-31F4-4B84-AFA3-744D357E9904}" srcOrd="0" destOrd="0" presId="urn:microsoft.com/office/officeart/2005/8/layout/vList2"/>
    <dgm:cxn modelId="{4479A786-1C54-40D4-93F7-53639192F9D1}" type="presOf" srcId="{1927346C-3667-4770-9D0A-8F807104E894}" destId="{6B9044F0-395A-41B2-A6F2-AAD61AE47D17}" srcOrd="0" destOrd="0" presId="urn:microsoft.com/office/officeart/2005/8/layout/vList2"/>
    <dgm:cxn modelId="{A7C4CC90-A11B-4FAC-8D9F-B19080D1522E}" srcId="{185B4204-4156-423E-A657-1FE26BE7CF94}" destId="{5E9346A4-08EB-468C-B9F7-C4051D0E012B}" srcOrd="0" destOrd="0" parTransId="{620218EB-AC1A-4548-B685-954D52595728}" sibTransId="{5A664481-C595-4994-AD9A-0B9BE62B6B8E}"/>
    <dgm:cxn modelId="{9E4B06A5-8AB2-4130-9876-764AABF92481}" type="presOf" srcId="{5E9346A4-08EB-468C-B9F7-C4051D0E012B}" destId="{E1861B37-BC3E-4D6E-8DF5-51DEB2A9C519}" srcOrd="0" destOrd="0" presId="urn:microsoft.com/office/officeart/2005/8/layout/vList2"/>
    <dgm:cxn modelId="{F19BB8DA-8199-4627-88E2-BB3F21642464}" type="presOf" srcId="{185B4204-4156-423E-A657-1FE26BE7CF94}" destId="{A7537073-CE29-4CBB-926C-C4C80611D15B}" srcOrd="0" destOrd="0" presId="urn:microsoft.com/office/officeart/2005/8/layout/vList2"/>
    <dgm:cxn modelId="{7D0EA5DE-1CF9-4B0A-BA6C-80B9EB016223}" srcId="{C1C183A2-1A76-4FF1-8E7D-EAC28B1B9A60}" destId="{185B4204-4156-423E-A657-1FE26BE7CF94}" srcOrd="2" destOrd="0" parTransId="{2CCD26A7-44CF-4D6E-AF55-41BC5DE271C0}" sibTransId="{2B8A96D0-0EC8-46D3-8453-F555C89382B1}"/>
    <dgm:cxn modelId="{02FBFF33-CC36-4447-A622-FF11E00AEE47}" type="presParOf" srcId="{F8BD2680-31F4-4B84-AFA3-744D357E9904}" destId="{6B9044F0-395A-41B2-A6F2-AAD61AE47D17}" srcOrd="0" destOrd="0" presId="urn:microsoft.com/office/officeart/2005/8/layout/vList2"/>
    <dgm:cxn modelId="{077513D0-E4A7-465E-BD3F-16D22C7252E1}" type="presParOf" srcId="{F8BD2680-31F4-4B84-AFA3-744D357E9904}" destId="{4BF9CC7A-9E0A-439E-BB3F-D67F63FBF9B0}" srcOrd="1" destOrd="0" presId="urn:microsoft.com/office/officeart/2005/8/layout/vList2"/>
    <dgm:cxn modelId="{97034750-26DF-46BB-8131-95FD2C354C84}" type="presParOf" srcId="{F8BD2680-31F4-4B84-AFA3-744D357E9904}" destId="{40B06571-9BBC-445E-BC93-B2D23F753512}" srcOrd="2" destOrd="0" presId="urn:microsoft.com/office/officeart/2005/8/layout/vList2"/>
    <dgm:cxn modelId="{38164FA7-2C11-4996-A120-15EFC4A9893B}" type="presParOf" srcId="{F8BD2680-31F4-4B84-AFA3-744D357E9904}" destId="{924713D0-1847-4DAB-AAEB-6A7783E5FF58}" srcOrd="3" destOrd="0" presId="urn:microsoft.com/office/officeart/2005/8/layout/vList2"/>
    <dgm:cxn modelId="{E902B227-FF70-4EE1-A7C5-4397F5406A72}" type="presParOf" srcId="{F8BD2680-31F4-4B84-AFA3-744D357E9904}" destId="{A7537073-CE29-4CBB-926C-C4C80611D15B}" srcOrd="4" destOrd="0" presId="urn:microsoft.com/office/officeart/2005/8/layout/vList2"/>
    <dgm:cxn modelId="{5B88F362-35E3-419B-8763-ECFFF55B6CCA}" type="presParOf" srcId="{F8BD2680-31F4-4B84-AFA3-744D357E9904}" destId="{E1861B37-BC3E-4D6E-8DF5-51DEB2A9C5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03E82-2B5C-4609-B8D3-2676843E7FE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2AA686-A407-4AE9-BB46-72C8411FF672}">
      <dgm:prSet/>
      <dgm:spPr/>
      <dgm:t>
        <a:bodyPr/>
        <a:lstStyle/>
        <a:p>
          <a:r>
            <a:rPr lang="en-US"/>
            <a:t>Choose</a:t>
          </a:r>
        </a:p>
      </dgm:t>
    </dgm:pt>
    <dgm:pt modelId="{13E64029-AD29-4DA9-B684-4E3E2C19C9EA}" type="parTrans" cxnId="{82722251-BB09-4950-BBF4-46EEBE341D8A}">
      <dgm:prSet/>
      <dgm:spPr/>
      <dgm:t>
        <a:bodyPr/>
        <a:lstStyle/>
        <a:p>
          <a:endParaRPr lang="en-US"/>
        </a:p>
      </dgm:t>
    </dgm:pt>
    <dgm:pt modelId="{EF3B7FB1-64D6-477D-BF87-A715285D6990}" type="sibTrans" cxnId="{82722251-BB09-4950-BBF4-46EEBE341D8A}">
      <dgm:prSet/>
      <dgm:spPr/>
      <dgm:t>
        <a:bodyPr/>
        <a:lstStyle/>
        <a:p>
          <a:endParaRPr lang="en-US"/>
        </a:p>
      </dgm:t>
    </dgm:pt>
    <dgm:pt modelId="{A27FCB9C-C1E3-4282-9A06-32793F67ABB9}">
      <dgm:prSet/>
      <dgm:spPr/>
      <dgm:t>
        <a:bodyPr/>
        <a:lstStyle/>
        <a:p>
          <a:r>
            <a:rPr lang="en-US"/>
            <a:t>Choose courses of interest to you; you tend to do better in those courses.</a:t>
          </a:r>
        </a:p>
      </dgm:t>
    </dgm:pt>
    <dgm:pt modelId="{58C8E81A-2BDD-4201-8FEC-908D5329CD1E}" type="parTrans" cxnId="{66BDD4AD-8F2A-4C1A-836F-361A5926CCD3}">
      <dgm:prSet/>
      <dgm:spPr/>
      <dgm:t>
        <a:bodyPr/>
        <a:lstStyle/>
        <a:p>
          <a:endParaRPr lang="en-US"/>
        </a:p>
      </dgm:t>
    </dgm:pt>
    <dgm:pt modelId="{49B034C4-1C85-4B36-AE98-B88AE29BFC56}" type="sibTrans" cxnId="{66BDD4AD-8F2A-4C1A-836F-361A5926CCD3}">
      <dgm:prSet/>
      <dgm:spPr/>
      <dgm:t>
        <a:bodyPr/>
        <a:lstStyle/>
        <a:p>
          <a:endParaRPr lang="en-US"/>
        </a:p>
      </dgm:t>
    </dgm:pt>
    <dgm:pt modelId="{B8498911-5CF0-49AF-946B-D0795CC60657}">
      <dgm:prSet/>
      <dgm:spPr/>
      <dgm:t>
        <a:bodyPr/>
        <a:lstStyle/>
        <a:p>
          <a:r>
            <a:rPr lang="en-US"/>
            <a:t>Choose</a:t>
          </a:r>
        </a:p>
      </dgm:t>
    </dgm:pt>
    <dgm:pt modelId="{C0D40988-E05D-4D3E-B597-F0CE17DE09EC}" type="parTrans" cxnId="{070E49BF-DE92-4388-9395-5876EE11C5E7}">
      <dgm:prSet/>
      <dgm:spPr/>
      <dgm:t>
        <a:bodyPr/>
        <a:lstStyle/>
        <a:p>
          <a:endParaRPr lang="en-US"/>
        </a:p>
      </dgm:t>
    </dgm:pt>
    <dgm:pt modelId="{288624A4-109B-4175-8A34-4D2194CE0333}" type="sibTrans" cxnId="{070E49BF-DE92-4388-9395-5876EE11C5E7}">
      <dgm:prSet/>
      <dgm:spPr/>
      <dgm:t>
        <a:bodyPr/>
        <a:lstStyle/>
        <a:p>
          <a:endParaRPr lang="en-US"/>
        </a:p>
      </dgm:t>
    </dgm:pt>
    <dgm:pt modelId="{6B0D15BC-E8F8-407F-ABC2-90EB0AF22AEF}">
      <dgm:prSet/>
      <dgm:spPr/>
      <dgm:t>
        <a:bodyPr/>
        <a:lstStyle/>
        <a:p>
          <a:r>
            <a:rPr lang="en-US" dirty="0"/>
            <a:t>Choose courses in Grade 11 that will allow you to take Grade 12 courses. </a:t>
          </a:r>
        </a:p>
      </dgm:t>
    </dgm:pt>
    <dgm:pt modelId="{DA137A2D-F1DD-4C7A-8AD1-09E98A663F85}" type="parTrans" cxnId="{4C9F3D5A-48F9-4EC7-BA9C-F22E79E32F17}">
      <dgm:prSet/>
      <dgm:spPr/>
      <dgm:t>
        <a:bodyPr/>
        <a:lstStyle/>
        <a:p>
          <a:endParaRPr lang="en-US"/>
        </a:p>
      </dgm:t>
    </dgm:pt>
    <dgm:pt modelId="{8B675112-2409-4EF8-BC26-76BEEFC15F28}" type="sibTrans" cxnId="{4C9F3D5A-48F9-4EC7-BA9C-F22E79E32F17}">
      <dgm:prSet/>
      <dgm:spPr/>
      <dgm:t>
        <a:bodyPr/>
        <a:lstStyle/>
        <a:p>
          <a:endParaRPr lang="en-US"/>
        </a:p>
      </dgm:t>
    </dgm:pt>
    <dgm:pt modelId="{A1B929EB-0E25-4D49-B423-7A42676677B9}">
      <dgm:prSet/>
      <dgm:spPr/>
      <dgm:t>
        <a:bodyPr/>
        <a:lstStyle/>
        <a:p>
          <a:r>
            <a:rPr lang="en-US"/>
            <a:t>Choose</a:t>
          </a:r>
        </a:p>
      </dgm:t>
    </dgm:pt>
    <dgm:pt modelId="{71930DA1-4057-46C9-A3E0-C9EE0A1F42C6}" type="parTrans" cxnId="{65CD7F50-EEDE-4BB3-8D81-601046F5CC51}">
      <dgm:prSet/>
      <dgm:spPr/>
      <dgm:t>
        <a:bodyPr/>
        <a:lstStyle/>
        <a:p>
          <a:endParaRPr lang="en-US"/>
        </a:p>
      </dgm:t>
    </dgm:pt>
    <dgm:pt modelId="{38B84882-A3DF-4333-A5D6-391CA22395D2}" type="sibTrans" cxnId="{65CD7F50-EEDE-4BB3-8D81-601046F5CC51}">
      <dgm:prSet/>
      <dgm:spPr/>
      <dgm:t>
        <a:bodyPr/>
        <a:lstStyle/>
        <a:p>
          <a:endParaRPr lang="en-US"/>
        </a:p>
      </dgm:t>
    </dgm:pt>
    <dgm:pt modelId="{F8400B65-7168-4411-88EE-A351AA751152}">
      <dgm:prSet/>
      <dgm:spPr/>
      <dgm:t>
        <a:bodyPr/>
        <a:lstStyle/>
        <a:p>
          <a:r>
            <a:rPr lang="en-US" dirty="0"/>
            <a:t>Choose courses that will help you achieve your post-secondary and career plans. Look these up now!</a:t>
          </a:r>
        </a:p>
      </dgm:t>
    </dgm:pt>
    <dgm:pt modelId="{F193F056-5644-4127-8395-600977893B90}" type="parTrans" cxnId="{B1E263FD-A0AC-440F-9D9D-9FA5BE7460DE}">
      <dgm:prSet/>
      <dgm:spPr/>
      <dgm:t>
        <a:bodyPr/>
        <a:lstStyle/>
        <a:p>
          <a:endParaRPr lang="en-US"/>
        </a:p>
      </dgm:t>
    </dgm:pt>
    <dgm:pt modelId="{53132FA3-79CB-4F44-B76C-DA375AE8479B}" type="sibTrans" cxnId="{B1E263FD-A0AC-440F-9D9D-9FA5BE7460DE}">
      <dgm:prSet/>
      <dgm:spPr/>
      <dgm:t>
        <a:bodyPr/>
        <a:lstStyle/>
        <a:p>
          <a:endParaRPr lang="en-US"/>
        </a:p>
      </dgm:t>
    </dgm:pt>
    <dgm:pt modelId="{D8724A53-15E2-4B8D-A710-B270E5ACA916}">
      <dgm:prSet/>
      <dgm:spPr/>
      <dgm:t>
        <a:bodyPr/>
        <a:lstStyle/>
        <a:p>
          <a:r>
            <a:rPr lang="en-US"/>
            <a:t>Remember</a:t>
          </a:r>
        </a:p>
      </dgm:t>
    </dgm:pt>
    <dgm:pt modelId="{F1D14936-92FD-4C57-85BB-A331A2403944}" type="parTrans" cxnId="{4BABC5FF-B3CB-434A-8AD3-78AE1404106F}">
      <dgm:prSet/>
      <dgm:spPr/>
      <dgm:t>
        <a:bodyPr/>
        <a:lstStyle/>
        <a:p>
          <a:endParaRPr lang="en-US"/>
        </a:p>
      </dgm:t>
    </dgm:pt>
    <dgm:pt modelId="{49F59381-7FEF-4DF1-9059-F39E595E2CB3}" type="sibTrans" cxnId="{4BABC5FF-B3CB-434A-8AD3-78AE1404106F}">
      <dgm:prSet/>
      <dgm:spPr/>
      <dgm:t>
        <a:bodyPr/>
        <a:lstStyle/>
        <a:p>
          <a:endParaRPr lang="en-US"/>
        </a:p>
      </dgm:t>
    </dgm:pt>
    <dgm:pt modelId="{8A53DA6D-7ED1-4CDE-8C41-C991AF9EC86D}">
      <dgm:prSet/>
      <dgm:spPr/>
      <dgm:t>
        <a:bodyPr/>
        <a:lstStyle/>
        <a:p>
          <a:r>
            <a:rPr lang="en-US"/>
            <a:t>Remember: Choose carefully during course selection. Your choices determine what is taught next year and course changes aren’t entertained because you changed your mind.</a:t>
          </a:r>
        </a:p>
      </dgm:t>
    </dgm:pt>
    <dgm:pt modelId="{9D4F3442-6660-494A-A3AF-9D8332A47FD0}" type="parTrans" cxnId="{99BCCD18-C079-4CE5-AEF8-ECB64AC05EF7}">
      <dgm:prSet/>
      <dgm:spPr/>
      <dgm:t>
        <a:bodyPr/>
        <a:lstStyle/>
        <a:p>
          <a:endParaRPr lang="en-US"/>
        </a:p>
      </dgm:t>
    </dgm:pt>
    <dgm:pt modelId="{9B3E41D6-D7A3-4AF3-9B46-CA8EE87DA5CE}" type="sibTrans" cxnId="{99BCCD18-C079-4CE5-AEF8-ECB64AC05EF7}">
      <dgm:prSet/>
      <dgm:spPr/>
      <dgm:t>
        <a:bodyPr/>
        <a:lstStyle/>
        <a:p>
          <a:endParaRPr lang="en-US"/>
        </a:p>
      </dgm:t>
    </dgm:pt>
    <dgm:pt modelId="{824FA612-9663-4B72-83F4-007915260B27}" type="pres">
      <dgm:prSet presAssocID="{03E03E82-2B5C-4609-B8D3-2676843E7FE4}" presName="Name0" presStyleCnt="0">
        <dgm:presLayoutVars>
          <dgm:dir/>
          <dgm:animLvl val="lvl"/>
          <dgm:resizeHandles val="exact"/>
        </dgm:presLayoutVars>
      </dgm:prSet>
      <dgm:spPr/>
    </dgm:pt>
    <dgm:pt modelId="{D9B159DE-98D8-4596-9235-56CD3F92719C}" type="pres">
      <dgm:prSet presAssocID="{D8724A53-15E2-4B8D-A710-B270E5ACA916}" presName="boxAndChildren" presStyleCnt="0"/>
      <dgm:spPr/>
    </dgm:pt>
    <dgm:pt modelId="{5C4EF9E5-FDEA-4F90-A16F-E2F3132A1C89}" type="pres">
      <dgm:prSet presAssocID="{D8724A53-15E2-4B8D-A710-B270E5ACA916}" presName="parentTextBox" presStyleLbl="alignNode1" presStyleIdx="0" presStyleCnt="4"/>
      <dgm:spPr/>
    </dgm:pt>
    <dgm:pt modelId="{C4DAF963-8CAB-4169-A3ED-D633F0735D3D}" type="pres">
      <dgm:prSet presAssocID="{D8724A53-15E2-4B8D-A710-B270E5ACA916}" presName="descendantBox" presStyleLbl="bgAccFollowNode1" presStyleIdx="0" presStyleCnt="4"/>
      <dgm:spPr/>
    </dgm:pt>
    <dgm:pt modelId="{CDB224A7-A870-4F64-8464-615D6467AA8B}" type="pres">
      <dgm:prSet presAssocID="{38B84882-A3DF-4333-A5D6-391CA22395D2}" presName="sp" presStyleCnt="0"/>
      <dgm:spPr/>
    </dgm:pt>
    <dgm:pt modelId="{E23BCE33-2265-4385-87A5-3CE2BFE661B3}" type="pres">
      <dgm:prSet presAssocID="{A1B929EB-0E25-4D49-B423-7A42676677B9}" presName="arrowAndChildren" presStyleCnt="0"/>
      <dgm:spPr/>
    </dgm:pt>
    <dgm:pt modelId="{65145842-46C8-4A44-9567-B0E80F5CAAAA}" type="pres">
      <dgm:prSet presAssocID="{A1B929EB-0E25-4D49-B423-7A42676677B9}" presName="parentTextArrow" presStyleLbl="node1" presStyleIdx="0" presStyleCnt="0"/>
      <dgm:spPr/>
    </dgm:pt>
    <dgm:pt modelId="{2F935A0C-6994-4EC8-99FF-F0F4B777662E}" type="pres">
      <dgm:prSet presAssocID="{A1B929EB-0E25-4D49-B423-7A42676677B9}" presName="arrow" presStyleLbl="alignNode1" presStyleIdx="1" presStyleCnt="4"/>
      <dgm:spPr/>
    </dgm:pt>
    <dgm:pt modelId="{10DE44CD-8B8F-4623-8765-8138FB014E27}" type="pres">
      <dgm:prSet presAssocID="{A1B929EB-0E25-4D49-B423-7A42676677B9}" presName="descendantArrow" presStyleLbl="bgAccFollowNode1" presStyleIdx="1" presStyleCnt="4"/>
      <dgm:spPr/>
    </dgm:pt>
    <dgm:pt modelId="{1C879CAA-E70E-438D-AE19-D7C0E66F3D9E}" type="pres">
      <dgm:prSet presAssocID="{288624A4-109B-4175-8A34-4D2194CE0333}" presName="sp" presStyleCnt="0"/>
      <dgm:spPr/>
    </dgm:pt>
    <dgm:pt modelId="{02D25B61-551C-4DFF-8BDF-4728C249CFAC}" type="pres">
      <dgm:prSet presAssocID="{B8498911-5CF0-49AF-946B-D0795CC60657}" presName="arrowAndChildren" presStyleCnt="0"/>
      <dgm:spPr/>
    </dgm:pt>
    <dgm:pt modelId="{3C546F42-E77D-4B45-AA48-7F9B6BAD9B61}" type="pres">
      <dgm:prSet presAssocID="{B8498911-5CF0-49AF-946B-D0795CC60657}" presName="parentTextArrow" presStyleLbl="node1" presStyleIdx="0" presStyleCnt="0"/>
      <dgm:spPr/>
    </dgm:pt>
    <dgm:pt modelId="{2E2656C4-CC93-4E02-B16B-41660480E081}" type="pres">
      <dgm:prSet presAssocID="{B8498911-5CF0-49AF-946B-D0795CC60657}" presName="arrow" presStyleLbl="alignNode1" presStyleIdx="2" presStyleCnt="4"/>
      <dgm:spPr/>
    </dgm:pt>
    <dgm:pt modelId="{575D1530-643D-4EB5-BA0E-753911570A05}" type="pres">
      <dgm:prSet presAssocID="{B8498911-5CF0-49AF-946B-D0795CC60657}" presName="descendantArrow" presStyleLbl="bgAccFollowNode1" presStyleIdx="2" presStyleCnt="4"/>
      <dgm:spPr/>
    </dgm:pt>
    <dgm:pt modelId="{BDEC6AE2-C48A-4E44-8E2E-671200266768}" type="pres">
      <dgm:prSet presAssocID="{EF3B7FB1-64D6-477D-BF87-A715285D6990}" presName="sp" presStyleCnt="0"/>
      <dgm:spPr/>
    </dgm:pt>
    <dgm:pt modelId="{75E2FC6C-D443-4AED-95A6-82B06DD328ED}" type="pres">
      <dgm:prSet presAssocID="{B12AA686-A407-4AE9-BB46-72C8411FF672}" presName="arrowAndChildren" presStyleCnt="0"/>
      <dgm:spPr/>
    </dgm:pt>
    <dgm:pt modelId="{99E333A7-9895-4A54-A70C-6F9752FA3359}" type="pres">
      <dgm:prSet presAssocID="{B12AA686-A407-4AE9-BB46-72C8411FF672}" presName="parentTextArrow" presStyleLbl="node1" presStyleIdx="0" presStyleCnt="0"/>
      <dgm:spPr/>
    </dgm:pt>
    <dgm:pt modelId="{2FA81D13-75BE-4013-B31B-C15339681CB5}" type="pres">
      <dgm:prSet presAssocID="{B12AA686-A407-4AE9-BB46-72C8411FF672}" presName="arrow" presStyleLbl="alignNode1" presStyleIdx="3" presStyleCnt="4"/>
      <dgm:spPr/>
    </dgm:pt>
    <dgm:pt modelId="{243B9D5A-33FB-4D76-A116-5A48189666AA}" type="pres">
      <dgm:prSet presAssocID="{B12AA686-A407-4AE9-BB46-72C8411FF672}" presName="descendantArrow" presStyleLbl="bgAccFollowNode1" presStyleIdx="3" presStyleCnt="4"/>
      <dgm:spPr/>
    </dgm:pt>
  </dgm:ptLst>
  <dgm:cxnLst>
    <dgm:cxn modelId="{ECC5850F-BAF5-4742-87C4-32C8E8EED2D0}" type="presOf" srcId="{B8498911-5CF0-49AF-946B-D0795CC60657}" destId="{3C546F42-E77D-4B45-AA48-7F9B6BAD9B61}" srcOrd="0" destOrd="0" presId="urn:microsoft.com/office/officeart/2016/7/layout/VerticalDownArrowProcess"/>
    <dgm:cxn modelId="{99BCCD18-C079-4CE5-AEF8-ECB64AC05EF7}" srcId="{D8724A53-15E2-4B8D-A710-B270E5ACA916}" destId="{8A53DA6D-7ED1-4CDE-8C41-C991AF9EC86D}" srcOrd="0" destOrd="0" parTransId="{9D4F3442-6660-494A-A3AF-9D8332A47FD0}" sibTransId="{9B3E41D6-D7A3-4AF3-9B46-CA8EE87DA5CE}"/>
    <dgm:cxn modelId="{F9175B25-386E-49AA-A1C1-2E00D83D3A9B}" type="presOf" srcId="{A1B929EB-0E25-4D49-B423-7A42676677B9}" destId="{2F935A0C-6994-4EC8-99FF-F0F4B777662E}" srcOrd="1" destOrd="0" presId="urn:microsoft.com/office/officeart/2016/7/layout/VerticalDownArrowProcess"/>
    <dgm:cxn modelId="{C971BF29-037B-4021-BA1A-FBD090C2BFB7}" type="presOf" srcId="{B8498911-5CF0-49AF-946B-D0795CC60657}" destId="{2E2656C4-CC93-4E02-B16B-41660480E081}" srcOrd="1" destOrd="0" presId="urn:microsoft.com/office/officeart/2016/7/layout/VerticalDownArrowProcess"/>
    <dgm:cxn modelId="{8B3D032F-6BCD-4CD4-ADC6-E8CD8726F3C7}" type="presOf" srcId="{B12AA686-A407-4AE9-BB46-72C8411FF672}" destId="{2FA81D13-75BE-4013-B31B-C15339681CB5}" srcOrd="1" destOrd="0" presId="urn:microsoft.com/office/officeart/2016/7/layout/VerticalDownArrowProcess"/>
    <dgm:cxn modelId="{1EB8F563-1C11-41DE-A3EE-05E93F79B7FF}" type="presOf" srcId="{D8724A53-15E2-4B8D-A710-B270E5ACA916}" destId="{5C4EF9E5-FDEA-4F90-A16F-E2F3132A1C89}" srcOrd="0" destOrd="0" presId="urn:microsoft.com/office/officeart/2016/7/layout/VerticalDownArrowProcess"/>
    <dgm:cxn modelId="{6789684A-5779-4435-8399-CF13FAF48786}" type="presOf" srcId="{B12AA686-A407-4AE9-BB46-72C8411FF672}" destId="{99E333A7-9895-4A54-A70C-6F9752FA3359}" srcOrd="0" destOrd="0" presId="urn:microsoft.com/office/officeart/2016/7/layout/VerticalDownArrowProcess"/>
    <dgm:cxn modelId="{65CD7F50-EEDE-4BB3-8D81-601046F5CC51}" srcId="{03E03E82-2B5C-4609-B8D3-2676843E7FE4}" destId="{A1B929EB-0E25-4D49-B423-7A42676677B9}" srcOrd="2" destOrd="0" parTransId="{71930DA1-4057-46C9-A3E0-C9EE0A1F42C6}" sibTransId="{38B84882-A3DF-4333-A5D6-391CA22395D2}"/>
    <dgm:cxn modelId="{82722251-BB09-4950-BBF4-46EEBE341D8A}" srcId="{03E03E82-2B5C-4609-B8D3-2676843E7FE4}" destId="{B12AA686-A407-4AE9-BB46-72C8411FF672}" srcOrd="0" destOrd="0" parTransId="{13E64029-AD29-4DA9-B684-4E3E2C19C9EA}" sibTransId="{EF3B7FB1-64D6-477D-BF87-A715285D6990}"/>
    <dgm:cxn modelId="{FE276F55-475C-4C50-9595-A455375E31CC}" type="presOf" srcId="{8A53DA6D-7ED1-4CDE-8C41-C991AF9EC86D}" destId="{C4DAF963-8CAB-4169-A3ED-D633F0735D3D}" srcOrd="0" destOrd="0" presId="urn:microsoft.com/office/officeart/2016/7/layout/VerticalDownArrowProcess"/>
    <dgm:cxn modelId="{4C9F3D5A-48F9-4EC7-BA9C-F22E79E32F17}" srcId="{B8498911-5CF0-49AF-946B-D0795CC60657}" destId="{6B0D15BC-E8F8-407F-ABC2-90EB0AF22AEF}" srcOrd="0" destOrd="0" parTransId="{DA137A2D-F1DD-4C7A-8AD1-09E98A663F85}" sibTransId="{8B675112-2409-4EF8-BC26-76BEEFC15F28}"/>
    <dgm:cxn modelId="{468D6184-9483-44AF-8ECB-503D8BE19E41}" type="presOf" srcId="{A1B929EB-0E25-4D49-B423-7A42676677B9}" destId="{65145842-46C8-4A44-9567-B0E80F5CAAAA}" srcOrd="0" destOrd="0" presId="urn:microsoft.com/office/officeart/2016/7/layout/VerticalDownArrowProcess"/>
    <dgm:cxn modelId="{C4278B99-37C4-4529-AB70-F2DB6C67F657}" type="presOf" srcId="{F8400B65-7168-4411-88EE-A351AA751152}" destId="{10DE44CD-8B8F-4623-8765-8138FB014E27}" srcOrd="0" destOrd="0" presId="urn:microsoft.com/office/officeart/2016/7/layout/VerticalDownArrowProcess"/>
    <dgm:cxn modelId="{66BDD4AD-8F2A-4C1A-836F-361A5926CCD3}" srcId="{B12AA686-A407-4AE9-BB46-72C8411FF672}" destId="{A27FCB9C-C1E3-4282-9A06-32793F67ABB9}" srcOrd="0" destOrd="0" parTransId="{58C8E81A-2BDD-4201-8FEC-908D5329CD1E}" sibTransId="{49B034C4-1C85-4B36-AE98-B88AE29BFC56}"/>
    <dgm:cxn modelId="{9AE8D8AF-75CA-40EE-899A-9468BC7144DC}" type="presOf" srcId="{03E03E82-2B5C-4609-B8D3-2676843E7FE4}" destId="{824FA612-9663-4B72-83F4-007915260B27}" srcOrd="0" destOrd="0" presId="urn:microsoft.com/office/officeart/2016/7/layout/VerticalDownArrowProcess"/>
    <dgm:cxn modelId="{070E49BF-DE92-4388-9395-5876EE11C5E7}" srcId="{03E03E82-2B5C-4609-B8D3-2676843E7FE4}" destId="{B8498911-5CF0-49AF-946B-D0795CC60657}" srcOrd="1" destOrd="0" parTransId="{C0D40988-E05D-4D3E-B597-F0CE17DE09EC}" sibTransId="{288624A4-109B-4175-8A34-4D2194CE0333}"/>
    <dgm:cxn modelId="{828320C3-D25D-43BF-A858-DA0764EDF551}" type="presOf" srcId="{6B0D15BC-E8F8-407F-ABC2-90EB0AF22AEF}" destId="{575D1530-643D-4EB5-BA0E-753911570A05}" srcOrd="0" destOrd="0" presId="urn:microsoft.com/office/officeart/2016/7/layout/VerticalDownArrowProcess"/>
    <dgm:cxn modelId="{A34174DB-5CD7-47AA-85B3-AB866D89C0EC}" type="presOf" srcId="{A27FCB9C-C1E3-4282-9A06-32793F67ABB9}" destId="{243B9D5A-33FB-4D76-A116-5A48189666AA}" srcOrd="0" destOrd="0" presId="urn:microsoft.com/office/officeart/2016/7/layout/VerticalDownArrowProcess"/>
    <dgm:cxn modelId="{B1E263FD-A0AC-440F-9D9D-9FA5BE7460DE}" srcId="{A1B929EB-0E25-4D49-B423-7A42676677B9}" destId="{F8400B65-7168-4411-88EE-A351AA751152}" srcOrd="0" destOrd="0" parTransId="{F193F056-5644-4127-8395-600977893B90}" sibTransId="{53132FA3-79CB-4F44-B76C-DA375AE8479B}"/>
    <dgm:cxn modelId="{4BABC5FF-B3CB-434A-8AD3-78AE1404106F}" srcId="{03E03E82-2B5C-4609-B8D3-2676843E7FE4}" destId="{D8724A53-15E2-4B8D-A710-B270E5ACA916}" srcOrd="3" destOrd="0" parTransId="{F1D14936-92FD-4C57-85BB-A331A2403944}" sibTransId="{49F59381-7FEF-4DF1-9059-F39E595E2CB3}"/>
    <dgm:cxn modelId="{CDA7655D-B574-428A-945A-7CA954A6F91E}" type="presParOf" srcId="{824FA612-9663-4B72-83F4-007915260B27}" destId="{D9B159DE-98D8-4596-9235-56CD3F92719C}" srcOrd="0" destOrd="0" presId="urn:microsoft.com/office/officeart/2016/7/layout/VerticalDownArrowProcess"/>
    <dgm:cxn modelId="{3BA3BE35-DC61-4E31-BDFF-A48EC8A28DB5}" type="presParOf" srcId="{D9B159DE-98D8-4596-9235-56CD3F92719C}" destId="{5C4EF9E5-FDEA-4F90-A16F-E2F3132A1C89}" srcOrd="0" destOrd="0" presId="urn:microsoft.com/office/officeart/2016/7/layout/VerticalDownArrowProcess"/>
    <dgm:cxn modelId="{A94C5CB9-3A79-43BF-99DB-B1CFFBD2570E}" type="presParOf" srcId="{D9B159DE-98D8-4596-9235-56CD3F92719C}" destId="{C4DAF963-8CAB-4169-A3ED-D633F0735D3D}" srcOrd="1" destOrd="0" presId="urn:microsoft.com/office/officeart/2016/7/layout/VerticalDownArrowProcess"/>
    <dgm:cxn modelId="{F6A31F0A-8E71-4F90-8C2B-3550DA148F19}" type="presParOf" srcId="{824FA612-9663-4B72-83F4-007915260B27}" destId="{CDB224A7-A870-4F64-8464-615D6467AA8B}" srcOrd="1" destOrd="0" presId="urn:microsoft.com/office/officeart/2016/7/layout/VerticalDownArrowProcess"/>
    <dgm:cxn modelId="{3A246465-85E0-4340-9F53-2A05527F1EC9}" type="presParOf" srcId="{824FA612-9663-4B72-83F4-007915260B27}" destId="{E23BCE33-2265-4385-87A5-3CE2BFE661B3}" srcOrd="2" destOrd="0" presId="urn:microsoft.com/office/officeart/2016/7/layout/VerticalDownArrowProcess"/>
    <dgm:cxn modelId="{5D002FFF-2B13-45DD-8DB1-0040091D12A3}" type="presParOf" srcId="{E23BCE33-2265-4385-87A5-3CE2BFE661B3}" destId="{65145842-46C8-4A44-9567-B0E80F5CAAAA}" srcOrd="0" destOrd="0" presId="urn:microsoft.com/office/officeart/2016/7/layout/VerticalDownArrowProcess"/>
    <dgm:cxn modelId="{8D450B83-7A93-4991-B42A-8FE8D7912A7D}" type="presParOf" srcId="{E23BCE33-2265-4385-87A5-3CE2BFE661B3}" destId="{2F935A0C-6994-4EC8-99FF-F0F4B777662E}" srcOrd="1" destOrd="0" presId="urn:microsoft.com/office/officeart/2016/7/layout/VerticalDownArrowProcess"/>
    <dgm:cxn modelId="{10B5B107-676B-499E-A76A-372487756E61}" type="presParOf" srcId="{E23BCE33-2265-4385-87A5-3CE2BFE661B3}" destId="{10DE44CD-8B8F-4623-8765-8138FB014E27}" srcOrd="2" destOrd="0" presId="urn:microsoft.com/office/officeart/2016/7/layout/VerticalDownArrowProcess"/>
    <dgm:cxn modelId="{A7F0977B-B45C-4D45-804B-2566C768309D}" type="presParOf" srcId="{824FA612-9663-4B72-83F4-007915260B27}" destId="{1C879CAA-E70E-438D-AE19-D7C0E66F3D9E}" srcOrd="3" destOrd="0" presId="urn:microsoft.com/office/officeart/2016/7/layout/VerticalDownArrowProcess"/>
    <dgm:cxn modelId="{1AD56756-0FB9-4D9B-82B9-0DEE44643CD8}" type="presParOf" srcId="{824FA612-9663-4B72-83F4-007915260B27}" destId="{02D25B61-551C-4DFF-8BDF-4728C249CFAC}" srcOrd="4" destOrd="0" presId="urn:microsoft.com/office/officeart/2016/7/layout/VerticalDownArrowProcess"/>
    <dgm:cxn modelId="{69C2268E-0B1D-40F2-BDBD-6ECA55E5A3D8}" type="presParOf" srcId="{02D25B61-551C-4DFF-8BDF-4728C249CFAC}" destId="{3C546F42-E77D-4B45-AA48-7F9B6BAD9B61}" srcOrd="0" destOrd="0" presId="urn:microsoft.com/office/officeart/2016/7/layout/VerticalDownArrowProcess"/>
    <dgm:cxn modelId="{143E9685-9FFC-4AD9-9FDB-31573685E1F0}" type="presParOf" srcId="{02D25B61-551C-4DFF-8BDF-4728C249CFAC}" destId="{2E2656C4-CC93-4E02-B16B-41660480E081}" srcOrd="1" destOrd="0" presId="urn:microsoft.com/office/officeart/2016/7/layout/VerticalDownArrowProcess"/>
    <dgm:cxn modelId="{1D744606-C1CD-4FBF-BF63-1914D956F234}" type="presParOf" srcId="{02D25B61-551C-4DFF-8BDF-4728C249CFAC}" destId="{575D1530-643D-4EB5-BA0E-753911570A05}" srcOrd="2" destOrd="0" presId="urn:microsoft.com/office/officeart/2016/7/layout/VerticalDownArrowProcess"/>
    <dgm:cxn modelId="{BC53B577-9279-4CB8-BD3D-437217E85D5F}" type="presParOf" srcId="{824FA612-9663-4B72-83F4-007915260B27}" destId="{BDEC6AE2-C48A-4E44-8E2E-671200266768}" srcOrd="5" destOrd="0" presId="urn:microsoft.com/office/officeart/2016/7/layout/VerticalDownArrowProcess"/>
    <dgm:cxn modelId="{26E6D7FF-F342-4113-BCC3-7F5BA34CF6E9}" type="presParOf" srcId="{824FA612-9663-4B72-83F4-007915260B27}" destId="{75E2FC6C-D443-4AED-95A6-82B06DD328ED}" srcOrd="6" destOrd="0" presId="urn:microsoft.com/office/officeart/2016/7/layout/VerticalDownArrowProcess"/>
    <dgm:cxn modelId="{298141A0-ED18-4729-A07F-2C2129C55DC4}" type="presParOf" srcId="{75E2FC6C-D443-4AED-95A6-82B06DD328ED}" destId="{99E333A7-9895-4A54-A70C-6F9752FA3359}" srcOrd="0" destOrd="0" presId="urn:microsoft.com/office/officeart/2016/7/layout/VerticalDownArrowProcess"/>
    <dgm:cxn modelId="{97E8606A-560D-48DB-A4CC-4A4ABDB4732F}" type="presParOf" srcId="{75E2FC6C-D443-4AED-95A6-82B06DD328ED}" destId="{2FA81D13-75BE-4013-B31B-C15339681CB5}" srcOrd="1" destOrd="0" presId="urn:microsoft.com/office/officeart/2016/7/layout/VerticalDownArrowProcess"/>
    <dgm:cxn modelId="{02247F77-52BB-4359-A1ED-36ECFAD0FD77}" type="presParOf" srcId="{75E2FC6C-D443-4AED-95A6-82B06DD328ED}" destId="{243B9D5A-33FB-4D76-A116-5A48189666A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EE223B-C5F0-4A85-A2B8-D11A6A32914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36414-8426-48A1-B354-AE36100AA4C2}">
      <dgm:prSet/>
      <dgm:spPr/>
      <dgm:t>
        <a:bodyPr/>
        <a:lstStyle/>
        <a:p>
          <a:r>
            <a:rPr lang="en-US" b="1"/>
            <a:t>NBCC Admission</a:t>
          </a:r>
          <a:endParaRPr lang="en-US"/>
        </a:p>
      </dgm:t>
    </dgm:pt>
    <dgm:pt modelId="{F191B817-DF4A-43CB-A445-31EC4703BC8B}" type="parTrans" cxnId="{1FBF9153-3CB7-4090-AEA3-D18332F59C9E}">
      <dgm:prSet/>
      <dgm:spPr/>
      <dgm:t>
        <a:bodyPr/>
        <a:lstStyle/>
        <a:p>
          <a:endParaRPr lang="en-US"/>
        </a:p>
      </dgm:t>
    </dgm:pt>
    <dgm:pt modelId="{5B70BECE-3F28-4632-A675-DA156B801AB2}" type="sibTrans" cxnId="{1FBF9153-3CB7-4090-AEA3-D18332F59C9E}">
      <dgm:prSet/>
      <dgm:spPr/>
      <dgm:t>
        <a:bodyPr/>
        <a:lstStyle/>
        <a:p>
          <a:endParaRPr lang="en-US"/>
        </a:p>
      </dgm:t>
    </dgm:pt>
    <dgm:pt modelId="{93245478-E7D8-4B50-BBB2-31B19990895E}">
      <dgm:prSet/>
      <dgm:spPr/>
      <dgm:t>
        <a:bodyPr/>
        <a:lstStyle/>
        <a:p>
          <a:r>
            <a:rPr lang="en-US"/>
            <a:t>High School Graduation</a:t>
          </a:r>
        </a:p>
      </dgm:t>
    </dgm:pt>
    <dgm:pt modelId="{4AC28CAF-C888-4267-A271-7C8323B875C1}" type="parTrans" cxnId="{086ACC32-EAB9-4301-929C-FAB294B85243}">
      <dgm:prSet/>
      <dgm:spPr/>
      <dgm:t>
        <a:bodyPr/>
        <a:lstStyle/>
        <a:p>
          <a:endParaRPr lang="en-US"/>
        </a:p>
      </dgm:t>
    </dgm:pt>
    <dgm:pt modelId="{A01CA5EC-990C-44EE-B0AC-A0D33F66BDBF}" type="sibTrans" cxnId="{086ACC32-EAB9-4301-929C-FAB294B85243}">
      <dgm:prSet/>
      <dgm:spPr/>
      <dgm:t>
        <a:bodyPr/>
        <a:lstStyle/>
        <a:p>
          <a:endParaRPr lang="en-US"/>
        </a:p>
      </dgm:t>
    </dgm:pt>
    <dgm:pt modelId="{E60974B7-451D-4959-97DF-B7DAD08E6B00}">
      <dgm:prSet/>
      <dgm:spPr/>
      <dgm:t>
        <a:bodyPr/>
        <a:lstStyle/>
        <a:p>
          <a:r>
            <a:rPr lang="en-US"/>
            <a:t>Technology/Health Programs (require specific academic courses)</a:t>
          </a:r>
        </a:p>
      </dgm:t>
    </dgm:pt>
    <dgm:pt modelId="{762F6494-7C7D-4170-AAB9-3D59A4A2A90F}" type="parTrans" cxnId="{07309848-5914-4968-BD2B-8A87BE57DF58}">
      <dgm:prSet/>
      <dgm:spPr/>
      <dgm:t>
        <a:bodyPr/>
        <a:lstStyle/>
        <a:p>
          <a:endParaRPr lang="en-US"/>
        </a:p>
      </dgm:t>
    </dgm:pt>
    <dgm:pt modelId="{F156083D-3A96-4666-9661-2F7331D5600E}" type="sibTrans" cxnId="{07309848-5914-4968-BD2B-8A87BE57DF58}">
      <dgm:prSet/>
      <dgm:spPr/>
      <dgm:t>
        <a:bodyPr/>
        <a:lstStyle/>
        <a:p>
          <a:endParaRPr lang="en-US"/>
        </a:p>
      </dgm:t>
    </dgm:pt>
    <dgm:pt modelId="{76319D60-EED1-4E08-BEC2-BBA4DB1718B8}">
      <dgm:prSet/>
      <dgm:spPr/>
      <dgm:t>
        <a:bodyPr/>
        <a:lstStyle/>
        <a:p>
          <a:r>
            <a:rPr lang="en-US" b="1"/>
            <a:t>University Admission</a:t>
          </a:r>
          <a:endParaRPr lang="en-US"/>
        </a:p>
      </dgm:t>
    </dgm:pt>
    <dgm:pt modelId="{7F4EE358-B16C-487D-BA83-2F0101593776}" type="parTrans" cxnId="{806C5E99-57A8-420D-87C4-4AD22A137615}">
      <dgm:prSet/>
      <dgm:spPr/>
      <dgm:t>
        <a:bodyPr/>
        <a:lstStyle/>
        <a:p>
          <a:endParaRPr lang="en-US"/>
        </a:p>
      </dgm:t>
    </dgm:pt>
    <dgm:pt modelId="{5B3EF628-5C92-4C6B-8B0D-DA5634497E32}" type="sibTrans" cxnId="{806C5E99-57A8-420D-87C4-4AD22A137615}">
      <dgm:prSet/>
      <dgm:spPr/>
      <dgm:t>
        <a:bodyPr/>
        <a:lstStyle/>
        <a:p>
          <a:endParaRPr lang="en-US"/>
        </a:p>
      </dgm:t>
    </dgm:pt>
    <dgm:pt modelId="{FC157462-C280-4B98-9D16-5CCCA5D94762}">
      <dgm:prSet/>
      <dgm:spPr/>
      <dgm:t>
        <a:bodyPr/>
        <a:lstStyle/>
        <a:p>
          <a:r>
            <a:rPr lang="en-US"/>
            <a:t>High School graduation with specific academic courses (Level 2)</a:t>
          </a:r>
        </a:p>
      </dgm:t>
    </dgm:pt>
    <dgm:pt modelId="{DB2BD3CC-4E0E-45D8-AFED-AB34F2DF1198}" type="parTrans" cxnId="{8CE539B4-85B4-46D8-B700-8FE3C0CF7EC7}">
      <dgm:prSet/>
      <dgm:spPr/>
      <dgm:t>
        <a:bodyPr/>
        <a:lstStyle/>
        <a:p>
          <a:endParaRPr lang="en-US"/>
        </a:p>
      </dgm:t>
    </dgm:pt>
    <dgm:pt modelId="{7EA3F035-263D-4083-AE4D-24EF9332F4B4}" type="sibTrans" cxnId="{8CE539B4-85B4-46D8-B700-8FE3C0CF7EC7}">
      <dgm:prSet/>
      <dgm:spPr/>
      <dgm:t>
        <a:bodyPr/>
        <a:lstStyle/>
        <a:p>
          <a:endParaRPr lang="en-US"/>
        </a:p>
      </dgm:t>
    </dgm:pt>
    <dgm:pt modelId="{417A4166-C25C-4A24-9C13-5926D7DAA235}">
      <dgm:prSet/>
      <dgm:spPr/>
      <dgm:t>
        <a:bodyPr/>
        <a:lstStyle/>
        <a:p>
          <a:r>
            <a:rPr lang="en-US"/>
            <a:t>Different universities have different requirements</a:t>
          </a:r>
        </a:p>
      </dgm:t>
    </dgm:pt>
    <dgm:pt modelId="{DEDB2C65-9DCD-4827-B0CE-1F8B1BA82D12}" type="parTrans" cxnId="{10B8DD03-FE08-46B7-AE61-32DF9F262833}">
      <dgm:prSet/>
      <dgm:spPr/>
      <dgm:t>
        <a:bodyPr/>
        <a:lstStyle/>
        <a:p>
          <a:endParaRPr lang="en-US"/>
        </a:p>
      </dgm:t>
    </dgm:pt>
    <dgm:pt modelId="{7A048CA5-C1F6-45DC-8EF8-7E46BC6F4001}" type="sibTrans" cxnId="{10B8DD03-FE08-46B7-AE61-32DF9F262833}">
      <dgm:prSet/>
      <dgm:spPr/>
      <dgm:t>
        <a:bodyPr/>
        <a:lstStyle/>
        <a:p>
          <a:endParaRPr lang="en-US"/>
        </a:p>
      </dgm:t>
    </dgm:pt>
    <dgm:pt modelId="{10BE9B54-4363-4787-AEA8-8F36D93113FF}">
      <dgm:prSet/>
      <dgm:spPr/>
      <dgm:t>
        <a:bodyPr/>
        <a:lstStyle/>
        <a:p>
          <a:r>
            <a:rPr lang="en-US" b="1"/>
            <a:t>Military</a:t>
          </a:r>
          <a:endParaRPr lang="en-US"/>
        </a:p>
      </dgm:t>
    </dgm:pt>
    <dgm:pt modelId="{E1133E2E-F97C-4452-86CD-2A76E5DADD41}" type="parTrans" cxnId="{B9085E7F-F744-44D2-B9B4-80B9FBA07851}">
      <dgm:prSet/>
      <dgm:spPr/>
      <dgm:t>
        <a:bodyPr/>
        <a:lstStyle/>
        <a:p>
          <a:endParaRPr lang="en-US"/>
        </a:p>
      </dgm:t>
    </dgm:pt>
    <dgm:pt modelId="{C1ED3169-7D00-4F8A-8F2D-120F12766C5C}" type="sibTrans" cxnId="{B9085E7F-F744-44D2-B9B4-80B9FBA07851}">
      <dgm:prSet/>
      <dgm:spPr/>
      <dgm:t>
        <a:bodyPr/>
        <a:lstStyle/>
        <a:p>
          <a:endParaRPr lang="en-US"/>
        </a:p>
      </dgm:t>
    </dgm:pt>
    <dgm:pt modelId="{76BC44B9-3E21-4DA2-B741-414FF2D227D5}">
      <dgm:prSet/>
      <dgm:spPr/>
      <dgm:t>
        <a:bodyPr/>
        <a:lstStyle/>
        <a:p>
          <a:r>
            <a:rPr lang="en-US"/>
            <a:t>High School Graduation and aptitude testing </a:t>
          </a:r>
        </a:p>
      </dgm:t>
    </dgm:pt>
    <dgm:pt modelId="{70676AF4-E1EA-4021-A750-4AB52E5320F8}" type="parTrans" cxnId="{06A9902D-576C-4A9E-8404-BFBAA7107AE4}">
      <dgm:prSet/>
      <dgm:spPr/>
      <dgm:t>
        <a:bodyPr/>
        <a:lstStyle/>
        <a:p>
          <a:endParaRPr lang="en-US"/>
        </a:p>
      </dgm:t>
    </dgm:pt>
    <dgm:pt modelId="{67621A0D-EE29-48C5-BFC9-6566E9028FAC}" type="sibTrans" cxnId="{06A9902D-576C-4A9E-8404-BFBAA7107AE4}">
      <dgm:prSet/>
      <dgm:spPr/>
      <dgm:t>
        <a:bodyPr/>
        <a:lstStyle/>
        <a:p>
          <a:endParaRPr lang="en-US"/>
        </a:p>
      </dgm:t>
    </dgm:pt>
    <dgm:pt modelId="{7CCB5F73-CD5C-418C-9688-F8CC862DCD52}">
      <dgm:prSet/>
      <dgm:spPr/>
      <dgm:t>
        <a:bodyPr/>
        <a:lstStyle/>
        <a:p>
          <a:r>
            <a:rPr lang="en-US"/>
            <a:t>Officer Training- University Entrance requirements</a:t>
          </a:r>
        </a:p>
      </dgm:t>
    </dgm:pt>
    <dgm:pt modelId="{5C5E9671-6C10-4314-8FF3-9909C3BD29C3}" type="parTrans" cxnId="{BD170350-2DB6-41AF-9C78-A34440D9F02C}">
      <dgm:prSet/>
      <dgm:spPr/>
      <dgm:t>
        <a:bodyPr/>
        <a:lstStyle/>
        <a:p>
          <a:endParaRPr lang="en-US"/>
        </a:p>
      </dgm:t>
    </dgm:pt>
    <dgm:pt modelId="{74414E48-E4E4-4C51-827A-9B655C12BA6F}" type="sibTrans" cxnId="{BD170350-2DB6-41AF-9C78-A34440D9F02C}">
      <dgm:prSet/>
      <dgm:spPr/>
      <dgm:t>
        <a:bodyPr/>
        <a:lstStyle/>
        <a:p>
          <a:endParaRPr lang="en-US"/>
        </a:p>
      </dgm:t>
    </dgm:pt>
    <dgm:pt modelId="{943ED32B-55BB-4AC4-B87B-BCAF65AFF11E}" type="pres">
      <dgm:prSet presAssocID="{58EE223B-C5F0-4A85-A2B8-D11A6A32914A}" presName="Name0" presStyleCnt="0">
        <dgm:presLayoutVars>
          <dgm:dir/>
          <dgm:animLvl val="lvl"/>
          <dgm:resizeHandles val="exact"/>
        </dgm:presLayoutVars>
      </dgm:prSet>
      <dgm:spPr/>
    </dgm:pt>
    <dgm:pt modelId="{FEBADDF7-943F-48F0-AF6A-F53BFFEA225A}" type="pres">
      <dgm:prSet presAssocID="{DC436414-8426-48A1-B354-AE36100AA4C2}" presName="linNode" presStyleCnt="0"/>
      <dgm:spPr/>
    </dgm:pt>
    <dgm:pt modelId="{D08D11F4-D30D-42AA-AEE2-FA03655A33E2}" type="pres">
      <dgm:prSet presAssocID="{DC436414-8426-48A1-B354-AE36100AA4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DD93681-8568-4366-A28E-EFD61C6E9212}" type="pres">
      <dgm:prSet presAssocID="{DC436414-8426-48A1-B354-AE36100AA4C2}" presName="descendantText" presStyleLbl="alignAccFollowNode1" presStyleIdx="0" presStyleCnt="3">
        <dgm:presLayoutVars>
          <dgm:bulletEnabled val="1"/>
        </dgm:presLayoutVars>
      </dgm:prSet>
      <dgm:spPr/>
    </dgm:pt>
    <dgm:pt modelId="{FE39FBDF-3504-44B3-9315-5B447E7CF802}" type="pres">
      <dgm:prSet presAssocID="{5B70BECE-3F28-4632-A675-DA156B801AB2}" presName="sp" presStyleCnt="0"/>
      <dgm:spPr/>
    </dgm:pt>
    <dgm:pt modelId="{1F2FB1DF-8CA6-46E5-985D-8FC780BEA0C2}" type="pres">
      <dgm:prSet presAssocID="{76319D60-EED1-4E08-BEC2-BBA4DB1718B8}" presName="linNode" presStyleCnt="0"/>
      <dgm:spPr/>
    </dgm:pt>
    <dgm:pt modelId="{B0256306-A79B-440C-B7C9-F13384792A47}" type="pres">
      <dgm:prSet presAssocID="{76319D60-EED1-4E08-BEC2-BBA4DB1718B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E8633C3-788E-4D90-8271-FF4729AB06F1}" type="pres">
      <dgm:prSet presAssocID="{76319D60-EED1-4E08-BEC2-BBA4DB1718B8}" presName="descendantText" presStyleLbl="alignAccFollowNode1" presStyleIdx="1" presStyleCnt="3">
        <dgm:presLayoutVars>
          <dgm:bulletEnabled val="1"/>
        </dgm:presLayoutVars>
      </dgm:prSet>
      <dgm:spPr/>
    </dgm:pt>
    <dgm:pt modelId="{CD3BA277-EBB7-492D-8362-119D5BCFE59F}" type="pres">
      <dgm:prSet presAssocID="{5B3EF628-5C92-4C6B-8B0D-DA5634497E32}" presName="sp" presStyleCnt="0"/>
      <dgm:spPr/>
    </dgm:pt>
    <dgm:pt modelId="{B38B65DB-78AB-404A-9777-223AB3683900}" type="pres">
      <dgm:prSet presAssocID="{10BE9B54-4363-4787-AEA8-8F36D93113FF}" presName="linNode" presStyleCnt="0"/>
      <dgm:spPr/>
    </dgm:pt>
    <dgm:pt modelId="{6F24E108-9525-4602-874D-6ABE87D96237}" type="pres">
      <dgm:prSet presAssocID="{10BE9B54-4363-4787-AEA8-8F36D93113F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5EB43F5-16CC-47ED-9CE7-B71F2B111D78}" type="pres">
      <dgm:prSet presAssocID="{10BE9B54-4363-4787-AEA8-8F36D93113F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0B8DD03-FE08-46B7-AE61-32DF9F262833}" srcId="{76319D60-EED1-4E08-BEC2-BBA4DB1718B8}" destId="{417A4166-C25C-4A24-9C13-5926D7DAA235}" srcOrd="1" destOrd="0" parTransId="{DEDB2C65-9DCD-4827-B0CE-1F8B1BA82D12}" sibTransId="{7A048CA5-C1F6-45DC-8EF8-7E46BC6F4001}"/>
    <dgm:cxn modelId="{DC278709-009A-4647-B279-6E57B845E8BD}" type="presOf" srcId="{58EE223B-C5F0-4A85-A2B8-D11A6A32914A}" destId="{943ED32B-55BB-4AC4-B87B-BCAF65AFF11E}" srcOrd="0" destOrd="0" presId="urn:microsoft.com/office/officeart/2005/8/layout/vList5"/>
    <dgm:cxn modelId="{4958C526-E415-4B7A-B367-ADBF4F06D3E4}" type="presOf" srcId="{76319D60-EED1-4E08-BEC2-BBA4DB1718B8}" destId="{B0256306-A79B-440C-B7C9-F13384792A47}" srcOrd="0" destOrd="0" presId="urn:microsoft.com/office/officeart/2005/8/layout/vList5"/>
    <dgm:cxn modelId="{06A9902D-576C-4A9E-8404-BFBAA7107AE4}" srcId="{10BE9B54-4363-4787-AEA8-8F36D93113FF}" destId="{76BC44B9-3E21-4DA2-B741-414FF2D227D5}" srcOrd="0" destOrd="0" parTransId="{70676AF4-E1EA-4021-A750-4AB52E5320F8}" sibTransId="{67621A0D-EE29-48C5-BFC9-6566E9028FAC}"/>
    <dgm:cxn modelId="{086ACC32-EAB9-4301-929C-FAB294B85243}" srcId="{DC436414-8426-48A1-B354-AE36100AA4C2}" destId="{93245478-E7D8-4B50-BBB2-31B19990895E}" srcOrd="0" destOrd="0" parTransId="{4AC28CAF-C888-4267-A271-7C8323B875C1}" sibTransId="{A01CA5EC-990C-44EE-B0AC-A0D33F66BDBF}"/>
    <dgm:cxn modelId="{A202C836-62BF-439B-A97D-7EDAFFDC2339}" type="presOf" srcId="{93245478-E7D8-4B50-BBB2-31B19990895E}" destId="{6DD93681-8568-4366-A28E-EFD61C6E9212}" srcOrd="0" destOrd="0" presId="urn:microsoft.com/office/officeart/2005/8/layout/vList5"/>
    <dgm:cxn modelId="{06322D42-86FD-40BB-97A4-057A4B574074}" type="presOf" srcId="{76BC44B9-3E21-4DA2-B741-414FF2D227D5}" destId="{85EB43F5-16CC-47ED-9CE7-B71F2B111D78}" srcOrd="0" destOrd="0" presId="urn:microsoft.com/office/officeart/2005/8/layout/vList5"/>
    <dgm:cxn modelId="{CA8DA146-E3C8-4022-9AD1-F2B0D937CE25}" type="presOf" srcId="{417A4166-C25C-4A24-9C13-5926D7DAA235}" destId="{FE8633C3-788E-4D90-8271-FF4729AB06F1}" srcOrd="0" destOrd="1" presId="urn:microsoft.com/office/officeart/2005/8/layout/vList5"/>
    <dgm:cxn modelId="{07309848-5914-4968-BD2B-8A87BE57DF58}" srcId="{DC436414-8426-48A1-B354-AE36100AA4C2}" destId="{E60974B7-451D-4959-97DF-B7DAD08E6B00}" srcOrd="1" destOrd="0" parTransId="{762F6494-7C7D-4170-AAB9-3D59A4A2A90F}" sibTransId="{F156083D-3A96-4666-9661-2F7331D5600E}"/>
    <dgm:cxn modelId="{BD170350-2DB6-41AF-9C78-A34440D9F02C}" srcId="{10BE9B54-4363-4787-AEA8-8F36D93113FF}" destId="{7CCB5F73-CD5C-418C-9688-F8CC862DCD52}" srcOrd="1" destOrd="0" parTransId="{5C5E9671-6C10-4314-8FF3-9909C3BD29C3}" sibTransId="{74414E48-E4E4-4C51-827A-9B655C12BA6F}"/>
    <dgm:cxn modelId="{1FBF9153-3CB7-4090-AEA3-D18332F59C9E}" srcId="{58EE223B-C5F0-4A85-A2B8-D11A6A32914A}" destId="{DC436414-8426-48A1-B354-AE36100AA4C2}" srcOrd="0" destOrd="0" parTransId="{F191B817-DF4A-43CB-A445-31EC4703BC8B}" sibTransId="{5B70BECE-3F28-4632-A675-DA156B801AB2}"/>
    <dgm:cxn modelId="{FB172475-517F-4B9E-A2D0-DBD54832D43C}" type="presOf" srcId="{E60974B7-451D-4959-97DF-B7DAD08E6B00}" destId="{6DD93681-8568-4366-A28E-EFD61C6E9212}" srcOrd="0" destOrd="1" presId="urn:microsoft.com/office/officeart/2005/8/layout/vList5"/>
    <dgm:cxn modelId="{B9085E7F-F744-44D2-B9B4-80B9FBA07851}" srcId="{58EE223B-C5F0-4A85-A2B8-D11A6A32914A}" destId="{10BE9B54-4363-4787-AEA8-8F36D93113FF}" srcOrd="2" destOrd="0" parTransId="{E1133E2E-F97C-4452-86CD-2A76E5DADD41}" sibTransId="{C1ED3169-7D00-4F8A-8F2D-120F12766C5C}"/>
    <dgm:cxn modelId="{806C5E99-57A8-420D-87C4-4AD22A137615}" srcId="{58EE223B-C5F0-4A85-A2B8-D11A6A32914A}" destId="{76319D60-EED1-4E08-BEC2-BBA4DB1718B8}" srcOrd="1" destOrd="0" parTransId="{7F4EE358-B16C-487D-BA83-2F0101593776}" sibTransId="{5B3EF628-5C92-4C6B-8B0D-DA5634497E32}"/>
    <dgm:cxn modelId="{8CE539B4-85B4-46D8-B700-8FE3C0CF7EC7}" srcId="{76319D60-EED1-4E08-BEC2-BBA4DB1718B8}" destId="{FC157462-C280-4B98-9D16-5CCCA5D94762}" srcOrd="0" destOrd="0" parTransId="{DB2BD3CC-4E0E-45D8-AFED-AB34F2DF1198}" sibTransId="{7EA3F035-263D-4083-AE4D-24EF9332F4B4}"/>
    <dgm:cxn modelId="{B6C43FB8-EFBF-4140-AF0A-014F122EB847}" type="presOf" srcId="{DC436414-8426-48A1-B354-AE36100AA4C2}" destId="{D08D11F4-D30D-42AA-AEE2-FA03655A33E2}" srcOrd="0" destOrd="0" presId="urn:microsoft.com/office/officeart/2005/8/layout/vList5"/>
    <dgm:cxn modelId="{EEAA8CDA-7799-427E-A639-4960962FB816}" type="presOf" srcId="{FC157462-C280-4B98-9D16-5CCCA5D94762}" destId="{FE8633C3-788E-4D90-8271-FF4729AB06F1}" srcOrd="0" destOrd="0" presId="urn:microsoft.com/office/officeart/2005/8/layout/vList5"/>
    <dgm:cxn modelId="{444853DE-5C0E-4051-9AB4-21D5A50A6014}" type="presOf" srcId="{10BE9B54-4363-4787-AEA8-8F36D93113FF}" destId="{6F24E108-9525-4602-874D-6ABE87D96237}" srcOrd="0" destOrd="0" presId="urn:microsoft.com/office/officeart/2005/8/layout/vList5"/>
    <dgm:cxn modelId="{850536F2-E2AD-4F3B-994C-208AD5E2B74D}" type="presOf" srcId="{7CCB5F73-CD5C-418C-9688-F8CC862DCD52}" destId="{85EB43F5-16CC-47ED-9CE7-B71F2B111D78}" srcOrd="0" destOrd="1" presId="urn:microsoft.com/office/officeart/2005/8/layout/vList5"/>
    <dgm:cxn modelId="{5D7AC15D-81B4-4753-B1C7-DF3F8D864021}" type="presParOf" srcId="{943ED32B-55BB-4AC4-B87B-BCAF65AFF11E}" destId="{FEBADDF7-943F-48F0-AF6A-F53BFFEA225A}" srcOrd="0" destOrd="0" presId="urn:microsoft.com/office/officeart/2005/8/layout/vList5"/>
    <dgm:cxn modelId="{208EBFED-C007-47D4-9308-F4D16F9F19CE}" type="presParOf" srcId="{FEBADDF7-943F-48F0-AF6A-F53BFFEA225A}" destId="{D08D11F4-D30D-42AA-AEE2-FA03655A33E2}" srcOrd="0" destOrd="0" presId="urn:microsoft.com/office/officeart/2005/8/layout/vList5"/>
    <dgm:cxn modelId="{2DC17A9E-AB87-4964-878F-F229E14EFE8F}" type="presParOf" srcId="{FEBADDF7-943F-48F0-AF6A-F53BFFEA225A}" destId="{6DD93681-8568-4366-A28E-EFD61C6E9212}" srcOrd="1" destOrd="0" presId="urn:microsoft.com/office/officeart/2005/8/layout/vList5"/>
    <dgm:cxn modelId="{85FBE720-5853-4061-9CA3-93CE6C5B0998}" type="presParOf" srcId="{943ED32B-55BB-4AC4-B87B-BCAF65AFF11E}" destId="{FE39FBDF-3504-44B3-9315-5B447E7CF802}" srcOrd="1" destOrd="0" presId="urn:microsoft.com/office/officeart/2005/8/layout/vList5"/>
    <dgm:cxn modelId="{C0A7229F-5C2A-48AC-BE4D-C39547F2E8EB}" type="presParOf" srcId="{943ED32B-55BB-4AC4-B87B-BCAF65AFF11E}" destId="{1F2FB1DF-8CA6-46E5-985D-8FC780BEA0C2}" srcOrd="2" destOrd="0" presId="urn:microsoft.com/office/officeart/2005/8/layout/vList5"/>
    <dgm:cxn modelId="{312511D1-6E88-4346-AB40-6031138071F9}" type="presParOf" srcId="{1F2FB1DF-8CA6-46E5-985D-8FC780BEA0C2}" destId="{B0256306-A79B-440C-B7C9-F13384792A47}" srcOrd="0" destOrd="0" presId="urn:microsoft.com/office/officeart/2005/8/layout/vList5"/>
    <dgm:cxn modelId="{6BF07B89-8A1D-45A4-BA92-E090D6E9A981}" type="presParOf" srcId="{1F2FB1DF-8CA6-46E5-985D-8FC780BEA0C2}" destId="{FE8633C3-788E-4D90-8271-FF4729AB06F1}" srcOrd="1" destOrd="0" presId="urn:microsoft.com/office/officeart/2005/8/layout/vList5"/>
    <dgm:cxn modelId="{BC38EC08-CE87-4AF0-B3D8-9CE6DC308A1A}" type="presParOf" srcId="{943ED32B-55BB-4AC4-B87B-BCAF65AFF11E}" destId="{CD3BA277-EBB7-492D-8362-119D5BCFE59F}" srcOrd="3" destOrd="0" presId="urn:microsoft.com/office/officeart/2005/8/layout/vList5"/>
    <dgm:cxn modelId="{D8F4679B-99AA-4C6B-BAD5-80F1960969E7}" type="presParOf" srcId="{943ED32B-55BB-4AC4-B87B-BCAF65AFF11E}" destId="{B38B65DB-78AB-404A-9777-223AB3683900}" srcOrd="4" destOrd="0" presId="urn:microsoft.com/office/officeart/2005/8/layout/vList5"/>
    <dgm:cxn modelId="{E97DDC2C-6327-487D-B4CB-39D7AD59430B}" type="presParOf" srcId="{B38B65DB-78AB-404A-9777-223AB3683900}" destId="{6F24E108-9525-4602-874D-6ABE87D96237}" srcOrd="0" destOrd="0" presId="urn:microsoft.com/office/officeart/2005/8/layout/vList5"/>
    <dgm:cxn modelId="{2FE108D0-E681-4CBA-BBFA-959105BD8067}" type="presParOf" srcId="{B38B65DB-78AB-404A-9777-223AB3683900}" destId="{85EB43F5-16CC-47ED-9CE7-B71F2B111D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32DDC-0929-4689-A3B8-62DEFF05D7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081381-8D59-4DEF-A7B6-ED319785297C}">
      <dgm:prSet/>
      <dgm:spPr/>
      <dgm:t>
        <a:bodyPr/>
        <a:lstStyle/>
        <a:p>
          <a:r>
            <a:rPr lang="en-US"/>
            <a:t>Research post-secondary requirements</a:t>
          </a:r>
        </a:p>
      </dgm:t>
    </dgm:pt>
    <dgm:pt modelId="{FF0A4980-769E-4A32-ADB5-99C022FCE60A}" type="parTrans" cxnId="{10E4509F-E8E5-481A-A1FE-0E8490BE9FE9}">
      <dgm:prSet/>
      <dgm:spPr/>
      <dgm:t>
        <a:bodyPr/>
        <a:lstStyle/>
        <a:p>
          <a:endParaRPr lang="en-US"/>
        </a:p>
      </dgm:t>
    </dgm:pt>
    <dgm:pt modelId="{6D41F79B-DADA-45C5-9C74-08DB15F5B53F}" type="sibTrans" cxnId="{10E4509F-E8E5-481A-A1FE-0E8490BE9FE9}">
      <dgm:prSet/>
      <dgm:spPr/>
      <dgm:t>
        <a:bodyPr/>
        <a:lstStyle/>
        <a:p>
          <a:endParaRPr lang="en-US"/>
        </a:p>
      </dgm:t>
    </dgm:pt>
    <dgm:pt modelId="{CC8EB2EF-2B34-40CC-9275-F27A3BF75F8F}">
      <dgm:prSet/>
      <dgm:spPr/>
      <dgm:t>
        <a:bodyPr/>
        <a:lstStyle/>
        <a:p>
          <a:r>
            <a:rPr lang="en-US"/>
            <a:t>Discuss with your parents</a:t>
          </a:r>
        </a:p>
      </dgm:t>
    </dgm:pt>
    <dgm:pt modelId="{DE1889C7-CDC5-4D13-B6E6-BEA84597F534}" type="parTrans" cxnId="{28BFB7AD-B95C-4406-AE17-F8156262CA0E}">
      <dgm:prSet/>
      <dgm:spPr/>
      <dgm:t>
        <a:bodyPr/>
        <a:lstStyle/>
        <a:p>
          <a:endParaRPr lang="en-US"/>
        </a:p>
      </dgm:t>
    </dgm:pt>
    <dgm:pt modelId="{B37D55DD-E85B-4673-9CD5-2314381F3AAE}" type="sibTrans" cxnId="{28BFB7AD-B95C-4406-AE17-F8156262CA0E}">
      <dgm:prSet/>
      <dgm:spPr/>
      <dgm:t>
        <a:bodyPr/>
        <a:lstStyle/>
        <a:p>
          <a:endParaRPr lang="en-US"/>
        </a:p>
      </dgm:t>
    </dgm:pt>
    <dgm:pt modelId="{6453BDB9-F29C-4A1D-9DB8-05144311919A}">
      <dgm:prSet/>
      <dgm:spPr/>
      <dgm:t>
        <a:bodyPr/>
        <a:lstStyle/>
        <a:p>
          <a:r>
            <a:rPr lang="en-US"/>
            <a:t>If you have a resource teacher, discuss with them</a:t>
          </a:r>
        </a:p>
      </dgm:t>
    </dgm:pt>
    <dgm:pt modelId="{EB01AB6F-3439-46B9-AD86-D14640A75EC0}" type="parTrans" cxnId="{8FE82E7E-C371-4FE0-B1E0-2544FCDC3068}">
      <dgm:prSet/>
      <dgm:spPr/>
      <dgm:t>
        <a:bodyPr/>
        <a:lstStyle/>
        <a:p>
          <a:endParaRPr lang="en-US"/>
        </a:p>
      </dgm:t>
    </dgm:pt>
    <dgm:pt modelId="{FC364D38-A43E-42F1-97BE-05D05AC3E12D}" type="sibTrans" cxnId="{8FE82E7E-C371-4FE0-B1E0-2544FCDC3068}">
      <dgm:prSet/>
      <dgm:spPr/>
      <dgm:t>
        <a:bodyPr/>
        <a:lstStyle/>
        <a:p>
          <a:endParaRPr lang="en-US"/>
        </a:p>
      </dgm:t>
    </dgm:pt>
    <dgm:pt modelId="{8F03F574-7FDC-4EB2-B61D-F813E22CE712}">
      <dgm:prSet/>
      <dgm:spPr/>
      <dgm:t>
        <a:bodyPr/>
        <a:lstStyle/>
        <a:p>
          <a:r>
            <a:rPr lang="en-US"/>
            <a:t>Fill out the Grade 11 Course Planning sheet</a:t>
          </a:r>
        </a:p>
      </dgm:t>
    </dgm:pt>
    <dgm:pt modelId="{0BCE5B1B-DDA9-4368-82F9-7111510F9554}" type="parTrans" cxnId="{F91DD80B-4D9E-4A8C-BCFA-59DBD2EBB987}">
      <dgm:prSet/>
      <dgm:spPr/>
      <dgm:t>
        <a:bodyPr/>
        <a:lstStyle/>
        <a:p>
          <a:endParaRPr lang="en-US"/>
        </a:p>
      </dgm:t>
    </dgm:pt>
    <dgm:pt modelId="{5D4030D4-BE7A-4CD3-BF56-D88B2940F939}" type="sibTrans" cxnId="{F91DD80B-4D9E-4A8C-BCFA-59DBD2EBB987}">
      <dgm:prSet/>
      <dgm:spPr/>
      <dgm:t>
        <a:bodyPr/>
        <a:lstStyle/>
        <a:p>
          <a:endParaRPr lang="en-US"/>
        </a:p>
      </dgm:t>
    </dgm:pt>
    <dgm:pt modelId="{B7879DF8-6F0C-43C5-905A-EAB10F07C622}">
      <dgm:prSet/>
      <dgm:spPr/>
      <dgm:t>
        <a:bodyPr/>
        <a:lstStyle/>
        <a:p>
          <a:r>
            <a:rPr lang="en-US" b="1" dirty="0"/>
            <a:t>Submit the planning sheet to your homeroom teacher by March 18</a:t>
          </a:r>
          <a:r>
            <a:rPr lang="en-US" b="1" baseline="30000" dirty="0"/>
            <a:t>th</a:t>
          </a:r>
          <a:r>
            <a:rPr lang="en-US" b="1" dirty="0"/>
            <a:t> </a:t>
          </a:r>
          <a:endParaRPr lang="en-US" dirty="0"/>
        </a:p>
      </dgm:t>
    </dgm:pt>
    <dgm:pt modelId="{C46ACE34-8727-4596-9375-4EEC7F41697E}" type="parTrans" cxnId="{E4F85BC0-C2CF-4494-B41C-6C235D0D760E}">
      <dgm:prSet/>
      <dgm:spPr/>
      <dgm:t>
        <a:bodyPr/>
        <a:lstStyle/>
        <a:p>
          <a:endParaRPr lang="en-US"/>
        </a:p>
      </dgm:t>
    </dgm:pt>
    <dgm:pt modelId="{CFE5820A-60B6-4A7B-875B-D86A06DB3BE6}" type="sibTrans" cxnId="{E4F85BC0-C2CF-4494-B41C-6C235D0D760E}">
      <dgm:prSet/>
      <dgm:spPr/>
      <dgm:t>
        <a:bodyPr/>
        <a:lstStyle/>
        <a:p>
          <a:endParaRPr lang="en-US"/>
        </a:p>
      </dgm:t>
    </dgm:pt>
    <dgm:pt modelId="{A11BDFBB-078C-416A-B114-FF871362AEE6}">
      <dgm:prSet/>
      <dgm:spPr/>
      <dgm:t>
        <a:bodyPr/>
        <a:lstStyle/>
        <a:p>
          <a:r>
            <a:rPr lang="en-US"/>
            <a:t>A verification of selected courses will go to your homeroom teacher to ensure what you entered is what you wrote down on your planning sheet</a:t>
          </a:r>
        </a:p>
      </dgm:t>
    </dgm:pt>
    <dgm:pt modelId="{79517211-CE31-4776-9DBF-AC8B72224381}" type="parTrans" cxnId="{E1C0FAC7-4BFC-4234-AF4E-8408D50A2E16}">
      <dgm:prSet/>
      <dgm:spPr/>
      <dgm:t>
        <a:bodyPr/>
        <a:lstStyle/>
        <a:p>
          <a:endParaRPr lang="en-US"/>
        </a:p>
      </dgm:t>
    </dgm:pt>
    <dgm:pt modelId="{B4EFA41F-8EF5-49BE-982B-9BA10DD0B213}" type="sibTrans" cxnId="{E1C0FAC7-4BFC-4234-AF4E-8408D50A2E16}">
      <dgm:prSet/>
      <dgm:spPr/>
      <dgm:t>
        <a:bodyPr/>
        <a:lstStyle/>
        <a:p>
          <a:endParaRPr lang="en-US"/>
        </a:p>
      </dgm:t>
    </dgm:pt>
    <dgm:pt modelId="{F5AF56B5-54FC-43F8-973E-A83206C36F10}" type="pres">
      <dgm:prSet presAssocID="{8DB32DDC-0929-4689-A3B8-62DEFF05D704}" presName="root" presStyleCnt="0">
        <dgm:presLayoutVars>
          <dgm:dir/>
          <dgm:resizeHandles val="exact"/>
        </dgm:presLayoutVars>
      </dgm:prSet>
      <dgm:spPr/>
    </dgm:pt>
    <dgm:pt modelId="{CAA16FB5-7CC2-484D-8FE6-6CC38C9A64E2}" type="pres">
      <dgm:prSet presAssocID="{BC081381-8D59-4DEF-A7B6-ED319785297C}" presName="compNode" presStyleCnt="0"/>
      <dgm:spPr/>
    </dgm:pt>
    <dgm:pt modelId="{C6005C3E-2727-4581-A67E-EC68DFB58688}" type="pres">
      <dgm:prSet presAssocID="{BC081381-8D59-4DEF-A7B6-ED319785297C}" presName="bgRect" presStyleLbl="bgShp" presStyleIdx="0" presStyleCnt="6"/>
      <dgm:spPr/>
    </dgm:pt>
    <dgm:pt modelId="{A1C27FEB-4DB8-474D-B416-49084FA2D1A0}" type="pres">
      <dgm:prSet presAssocID="{BC081381-8D59-4DEF-A7B6-ED319785297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3E58622-F42F-4329-9429-7E2A35B3C29D}" type="pres">
      <dgm:prSet presAssocID="{BC081381-8D59-4DEF-A7B6-ED319785297C}" presName="spaceRect" presStyleCnt="0"/>
      <dgm:spPr/>
    </dgm:pt>
    <dgm:pt modelId="{A9767635-473B-43F1-BBAB-856F3C21581C}" type="pres">
      <dgm:prSet presAssocID="{BC081381-8D59-4DEF-A7B6-ED319785297C}" presName="parTx" presStyleLbl="revTx" presStyleIdx="0" presStyleCnt="6">
        <dgm:presLayoutVars>
          <dgm:chMax val="0"/>
          <dgm:chPref val="0"/>
        </dgm:presLayoutVars>
      </dgm:prSet>
      <dgm:spPr/>
    </dgm:pt>
    <dgm:pt modelId="{4890FF67-06FE-4EF8-93B6-42839746DEAF}" type="pres">
      <dgm:prSet presAssocID="{6D41F79B-DADA-45C5-9C74-08DB15F5B53F}" presName="sibTrans" presStyleCnt="0"/>
      <dgm:spPr/>
    </dgm:pt>
    <dgm:pt modelId="{4873BC24-B4AC-4579-82B0-1E37DF8F4ECF}" type="pres">
      <dgm:prSet presAssocID="{CC8EB2EF-2B34-40CC-9275-F27A3BF75F8F}" presName="compNode" presStyleCnt="0"/>
      <dgm:spPr/>
    </dgm:pt>
    <dgm:pt modelId="{C2B38C26-9DD1-456C-B5DB-DFDCF39935CE}" type="pres">
      <dgm:prSet presAssocID="{CC8EB2EF-2B34-40CC-9275-F27A3BF75F8F}" presName="bgRect" presStyleLbl="bgShp" presStyleIdx="1" presStyleCnt="6"/>
      <dgm:spPr/>
    </dgm:pt>
    <dgm:pt modelId="{84D7488A-1599-496C-88CC-9A801B448BEA}" type="pres">
      <dgm:prSet presAssocID="{CC8EB2EF-2B34-40CC-9275-F27A3BF75F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7BBF8E2E-7BE5-49D7-AEFF-D5D016542D02}" type="pres">
      <dgm:prSet presAssocID="{CC8EB2EF-2B34-40CC-9275-F27A3BF75F8F}" presName="spaceRect" presStyleCnt="0"/>
      <dgm:spPr/>
    </dgm:pt>
    <dgm:pt modelId="{D805A351-8A08-48F1-8926-FB5B23F1F98B}" type="pres">
      <dgm:prSet presAssocID="{CC8EB2EF-2B34-40CC-9275-F27A3BF75F8F}" presName="parTx" presStyleLbl="revTx" presStyleIdx="1" presStyleCnt="6">
        <dgm:presLayoutVars>
          <dgm:chMax val="0"/>
          <dgm:chPref val="0"/>
        </dgm:presLayoutVars>
      </dgm:prSet>
      <dgm:spPr/>
    </dgm:pt>
    <dgm:pt modelId="{94B3038C-A6E8-47C9-B160-C986CFCFE568}" type="pres">
      <dgm:prSet presAssocID="{B37D55DD-E85B-4673-9CD5-2314381F3AAE}" presName="sibTrans" presStyleCnt="0"/>
      <dgm:spPr/>
    </dgm:pt>
    <dgm:pt modelId="{B209FE61-BFD1-4A23-8F07-0588EAB353C9}" type="pres">
      <dgm:prSet presAssocID="{6453BDB9-F29C-4A1D-9DB8-05144311919A}" presName="compNode" presStyleCnt="0"/>
      <dgm:spPr/>
    </dgm:pt>
    <dgm:pt modelId="{A46AD837-CB8A-423E-B02A-F8CE0655DC3C}" type="pres">
      <dgm:prSet presAssocID="{6453BDB9-F29C-4A1D-9DB8-05144311919A}" presName="bgRect" presStyleLbl="bgShp" presStyleIdx="2" presStyleCnt="6"/>
      <dgm:spPr/>
    </dgm:pt>
    <dgm:pt modelId="{009550CA-B256-4830-809C-2D1865C36B16}" type="pres">
      <dgm:prSet presAssocID="{6453BDB9-F29C-4A1D-9DB8-05144311919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A45B5F42-3F44-43E7-9CA3-66D06B44062D}" type="pres">
      <dgm:prSet presAssocID="{6453BDB9-F29C-4A1D-9DB8-05144311919A}" presName="spaceRect" presStyleCnt="0"/>
      <dgm:spPr/>
    </dgm:pt>
    <dgm:pt modelId="{A8A4D1FD-CACD-4A46-BE32-1DD18C5E10A9}" type="pres">
      <dgm:prSet presAssocID="{6453BDB9-F29C-4A1D-9DB8-05144311919A}" presName="parTx" presStyleLbl="revTx" presStyleIdx="2" presStyleCnt="6">
        <dgm:presLayoutVars>
          <dgm:chMax val="0"/>
          <dgm:chPref val="0"/>
        </dgm:presLayoutVars>
      </dgm:prSet>
      <dgm:spPr/>
    </dgm:pt>
    <dgm:pt modelId="{D890D016-182F-425A-9C90-CD78CE3CEF55}" type="pres">
      <dgm:prSet presAssocID="{FC364D38-A43E-42F1-97BE-05D05AC3E12D}" presName="sibTrans" presStyleCnt="0"/>
      <dgm:spPr/>
    </dgm:pt>
    <dgm:pt modelId="{0D7277BC-720D-44E4-85A2-BD21E5743F84}" type="pres">
      <dgm:prSet presAssocID="{8F03F574-7FDC-4EB2-B61D-F813E22CE712}" presName="compNode" presStyleCnt="0"/>
      <dgm:spPr/>
    </dgm:pt>
    <dgm:pt modelId="{7B9275A5-2382-4FA7-B502-A46A4289EEED}" type="pres">
      <dgm:prSet presAssocID="{8F03F574-7FDC-4EB2-B61D-F813E22CE712}" presName="bgRect" presStyleLbl="bgShp" presStyleIdx="3" presStyleCnt="6"/>
      <dgm:spPr/>
    </dgm:pt>
    <dgm:pt modelId="{274E8D94-CABF-4F4C-9F3B-D9A0BEDFC2E7}" type="pres">
      <dgm:prSet presAssocID="{8F03F574-7FDC-4EB2-B61D-F813E22CE7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F8270834-0E01-4172-8953-F6C0FFF7956E}" type="pres">
      <dgm:prSet presAssocID="{8F03F574-7FDC-4EB2-B61D-F813E22CE712}" presName="spaceRect" presStyleCnt="0"/>
      <dgm:spPr/>
    </dgm:pt>
    <dgm:pt modelId="{F4DAC701-2285-4665-AB61-424657D195DA}" type="pres">
      <dgm:prSet presAssocID="{8F03F574-7FDC-4EB2-B61D-F813E22CE712}" presName="parTx" presStyleLbl="revTx" presStyleIdx="3" presStyleCnt="6">
        <dgm:presLayoutVars>
          <dgm:chMax val="0"/>
          <dgm:chPref val="0"/>
        </dgm:presLayoutVars>
      </dgm:prSet>
      <dgm:spPr/>
    </dgm:pt>
    <dgm:pt modelId="{900604D4-2DB5-4FED-BAA5-2C27810FB74B}" type="pres">
      <dgm:prSet presAssocID="{5D4030D4-BE7A-4CD3-BF56-D88B2940F939}" presName="sibTrans" presStyleCnt="0"/>
      <dgm:spPr/>
    </dgm:pt>
    <dgm:pt modelId="{0B4DF652-7A1E-4F66-B91A-14AD8BE83DD8}" type="pres">
      <dgm:prSet presAssocID="{B7879DF8-6F0C-43C5-905A-EAB10F07C622}" presName="compNode" presStyleCnt="0"/>
      <dgm:spPr/>
    </dgm:pt>
    <dgm:pt modelId="{732A6FF3-40E8-4B5F-81C5-40155AA8492B}" type="pres">
      <dgm:prSet presAssocID="{B7879DF8-6F0C-43C5-905A-EAB10F07C622}" presName="bgRect" presStyleLbl="bgShp" presStyleIdx="4" presStyleCnt="6"/>
      <dgm:spPr/>
    </dgm:pt>
    <dgm:pt modelId="{554D61D2-DB84-438E-A02C-3C367DFBAF2F}" type="pres">
      <dgm:prSet presAssocID="{B7879DF8-6F0C-43C5-905A-EAB10F07C6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vicon"/>
        </a:ext>
      </dgm:extLst>
    </dgm:pt>
    <dgm:pt modelId="{29A81FC2-E253-4051-A749-7103038258A3}" type="pres">
      <dgm:prSet presAssocID="{B7879DF8-6F0C-43C5-905A-EAB10F07C622}" presName="spaceRect" presStyleCnt="0"/>
      <dgm:spPr/>
    </dgm:pt>
    <dgm:pt modelId="{9D25CC91-4E89-47DE-9147-08638E555E64}" type="pres">
      <dgm:prSet presAssocID="{B7879DF8-6F0C-43C5-905A-EAB10F07C622}" presName="parTx" presStyleLbl="revTx" presStyleIdx="4" presStyleCnt="6">
        <dgm:presLayoutVars>
          <dgm:chMax val="0"/>
          <dgm:chPref val="0"/>
        </dgm:presLayoutVars>
      </dgm:prSet>
      <dgm:spPr/>
    </dgm:pt>
    <dgm:pt modelId="{2CDB32F5-444C-47A0-922B-73DEDAD7DD8A}" type="pres">
      <dgm:prSet presAssocID="{CFE5820A-60B6-4A7B-875B-D86A06DB3BE6}" presName="sibTrans" presStyleCnt="0"/>
      <dgm:spPr/>
    </dgm:pt>
    <dgm:pt modelId="{98CB244F-9CA0-48EA-A17B-DC2E22EA5CDA}" type="pres">
      <dgm:prSet presAssocID="{A11BDFBB-078C-416A-B114-FF871362AEE6}" presName="compNode" presStyleCnt="0"/>
      <dgm:spPr/>
    </dgm:pt>
    <dgm:pt modelId="{4F86C1FF-71B1-4510-B8B8-7DB0EAC3DC80}" type="pres">
      <dgm:prSet presAssocID="{A11BDFBB-078C-416A-B114-FF871362AEE6}" presName="bgRect" presStyleLbl="bgShp" presStyleIdx="5" presStyleCnt="6"/>
      <dgm:spPr/>
    </dgm:pt>
    <dgm:pt modelId="{CCA8A1F0-38B0-4BC7-9039-2B684E4009B9}" type="pres">
      <dgm:prSet presAssocID="{A11BDFBB-078C-416A-B114-FF871362AEE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696BE85-AA3F-49DE-AF68-D4EF11BA249B}" type="pres">
      <dgm:prSet presAssocID="{A11BDFBB-078C-416A-B114-FF871362AEE6}" presName="spaceRect" presStyleCnt="0"/>
      <dgm:spPr/>
    </dgm:pt>
    <dgm:pt modelId="{504F507E-4E68-403B-80A4-DC96FD3044F9}" type="pres">
      <dgm:prSet presAssocID="{A11BDFBB-078C-416A-B114-FF871362AEE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91DD80B-4D9E-4A8C-BCFA-59DBD2EBB987}" srcId="{8DB32DDC-0929-4689-A3B8-62DEFF05D704}" destId="{8F03F574-7FDC-4EB2-B61D-F813E22CE712}" srcOrd="3" destOrd="0" parTransId="{0BCE5B1B-DDA9-4368-82F9-7111510F9554}" sibTransId="{5D4030D4-BE7A-4CD3-BF56-D88B2940F939}"/>
    <dgm:cxn modelId="{73EBF615-83DC-4987-8F39-99281F290709}" type="presOf" srcId="{CC8EB2EF-2B34-40CC-9275-F27A3BF75F8F}" destId="{D805A351-8A08-48F1-8926-FB5B23F1F98B}" srcOrd="0" destOrd="0" presId="urn:microsoft.com/office/officeart/2018/2/layout/IconVerticalSolidList"/>
    <dgm:cxn modelId="{9A238616-DA8D-41BF-8101-35C6CE1E6FEB}" type="presOf" srcId="{BC081381-8D59-4DEF-A7B6-ED319785297C}" destId="{A9767635-473B-43F1-BBAB-856F3C21581C}" srcOrd="0" destOrd="0" presId="urn:microsoft.com/office/officeart/2018/2/layout/IconVerticalSolidList"/>
    <dgm:cxn modelId="{64D7D44A-76DC-48C8-BBAE-BE61C436B771}" type="presOf" srcId="{8DB32DDC-0929-4689-A3B8-62DEFF05D704}" destId="{F5AF56B5-54FC-43F8-973E-A83206C36F10}" srcOrd="0" destOrd="0" presId="urn:microsoft.com/office/officeart/2018/2/layout/IconVerticalSolidList"/>
    <dgm:cxn modelId="{9716D075-5A1C-4337-9382-EE441A2BA794}" type="presOf" srcId="{A11BDFBB-078C-416A-B114-FF871362AEE6}" destId="{504F507E-4E68-403B-80A4-DC96FD3044F9}" srcOrd="0" destOrd="0" presId="urn:microsoft.com/office/officeart/2018/2/layout/IconVerticalSolidList"/>
    <dgm:cxn modelId="{8FE82E7E-C371-4FE0-B1E0-2544FCDC3068}" srcId="{8DB32DDC-0929-4689-A3B8-62DEFF05D704}" destId="{6453BDB9-F29C-4A1D-9DB8-05144311919A}" srcOrd="2" destOrd="0" parTransId="{EB01AB6F-3439-46B9-AD86-D14640A75EC0}" sibTransId="{FC364D38-A43E-42F1-97BE-05D05AC3E12D}"/>
    <dgm:cxn modelId="{96B53A9E-0C5C-4370-BF54-54D7AECCFE4E}" type="presOf" srcId="{8F03F574-7FDC-4EB2-B61D-F813E22CE712}" destId="{F4DAC701-2285-4665-AB61-424657D195DA}" srcOrd="0" destOrd="0" presId="urn:microsoft.com/office/officeart/2018/2/layout/IconVerticalSolidList"/>
    <dgm:cxn modelId="{10E4509F-E8E5-481A-A1FE-0E8490BE9FE9}" srcId="{8DB32DDC-0929-4689-A3B8-62DEFF05D704}" destId="{BC081381-8D59-4DEF-A7B6-ED319785297C}" srcOrd="0" destOrd="0" parTransId="{FF0A4980-769E-4A32-ADB5-99C022FCE60A}" sibTransId="{6D41F79B-DADA-45C5-9C74-08DB15F5B53F}"/>
    <dgm:cxn modelId="{28BFB7AD-B95C-4406-AE17-F8156262CA0E}" srcId="{8DB32DDC-0929-4689-A3B8-62DEFF05D704}" destId="{CC8EB2EF-2B34-40CC-9275-F27A3BF75F8F}" srcOrd="1" destOrd="0" parTransId="{DE1889C7-CDC5-4D13-B6E6-BEA84597F534}" sibTransId="{B37D55DD-E85B-4673-9CD5-2314381F3AAE}"/>
    <dgm:cxn modelId="{E4F85BC0-C2CF-4494-B41C-6C235D0D760E}" srcId="{8DB32DDC-0929-4689-A3B8-62DEFF05D704}" destId="{B7879DF8-6F0C-43C5-905A-EAB10F07C622}" srcOrd="4" destOrd="0" parTransId="{C46ACE34-8727-4596-9375-4EEC7F41697E}" sibTransId="{CFE5820A-60B6-4A7B-875B-D86A06DB3BE6}"/>
    <dgm:cxn modelId="{E1C0FAC7-4BFC-4234-AF4E-8408D50A2E16}" srcId="{8DB32DDC-0929-4689-A3B8-62DEFF05D704}" destId="{A11BDFBB-078C-416A-B114-FF871362AEE6}" srcOrd="5" destOrd="0" parTransId="{79517211-CE31-4776-9DBF-AC8B72224381}" sibTransId="{B4EFA41F-8EF5-49BE-982B-9BA10DD0B213}"/>
    <dgm:cxn modelId="{96DB1FDA-2065-4051-82F7-290F8447220D}" type="presOf" srcId="{B7879DF8-6F0C-43C5-905A-EAB10F07C622}" destId="{9D25CC91-4E89-47DE-9147-08638E555E64}" srcOrd="0" destOrd="0" presId="urn:microsoft.com/office/officeart/2018/2/layout/IconVerticalSolidList"/>
    <dgm:cxn modelId="{267944E7-6986-4EE3-BD78-30AB55332CD2}" type="presOf" srcId="{6453BDB9-F29C-4A1D-9DB8-05144311919A}" destId="{A8A4D1FD-CACD-4A46-BE32-1DD18C5E10A9}" srcOrd="0" destOrd="0" presId="urn:microsoft.com/office/officeart/2018/2/layout/IconVerticalSolidList"/>
    <dgm:cxn modelId="{03BD9360-68F7-40C4-8DA9-F0E46780206A}" type="presParOf" srcId="{F5AF56B5-54FC-43F8-973E-A83206C36F10}" destId="{CAA16FB5-7CC2-484D-8FE6-6CC38C9A64E2}" srcOrd="0" destOrd="0" presId="urn:microsoft.com/office/officeart/2018/2/layout/IconVerticalSolidList"/>
    <dgm:cxn modelId="{822F103E-93BC-4514-B938-2B20506E67AE}" type="presParOf" srcId="{CAA16FB5-7CC2-484D-8FE6-6CC38C9A64E2}" destId="{C6005C3E-2727-4581-A67E-EC68DFB58688}" srcOrd="0" destOrd="0" presId="urn:microsoft.com/office/officeart/2018/2/layout/IconVerticalSolidList"/>
    <dgm:cxn modelId="{3A3D7179-AC0E-4D4F-AAC4-F48F1B408A2F}" type="presParOf" srcId="{CAA16FB5-7CC2-484D-8FE6-6CC38C9A64E2}" destId="{A1C27FEB-4DB8-474D-B416-49084FA2D1A0}" srcOrd="1" destOrd="0" presId="urn:microsoft.com/office/officeart/2018/2/layout/IconVerticalSolidList"/>
    <dgm:cxn modelId="{FFF67E39-B760-4774-AC1E-B7AEDF51CF2A}" type="presParOf" srcId="{CAA16FB5-7CC2-484D-8FE6-6CC38C9A64E2}" destId="{93E58622-F42F-4329-9429-7E2A35B3C29D}" srcOrd="2" destOrd="0" presId="urn:microsoft.com/office/officeart/2018/2/layout/IconVerticalSolidList"/>
    <dgm:cxn modelId="{C2A408A5-C108-4E4F-A50A-8C18221C6031}" type="presParOf" srcId="{CAA16FB5-7CC2-484D-8FE6-6CC38C9A64E2}" destId="{A9767635-473B-43F1-BBAB-856F3C21581C}" srcOrd="3" destOrd="0" presId="urn:microsoft.com/office/officeart/2018/2/layout/IconVerticalSolidList"/>
    <dgm:cxn modelId="{CEC1163C-A122-4715-9C1D-F1098B35156E}" type="presParOf" srcId="{F5AF56B5-54FC-43F8-973E-A83206C36F10}" destId="{4890FF67-06FE-4EF8-93B6-42839746DEAF}" srcOrd="1" destOrd="0" presId="urn:microsoft.com/office/officeart/2018/2/layout/IconVerticalSolidList"/>
    <dgm:cxn modelId="{F98CC7DF-D5FF-4333-B2BF-5482408B5F3B}" type="presParOf" srcId="{F5AF56B5-54FC-43F8-973E-A83206C36F10}" destId="{4873BC24-B4AC-4579-82B0-1E37DF8F4ECF}" srcOrd="2" destOrd="0" presId="urn:microsoft.com/office/officeart/2018/2/layout/IconVerticalSolidList"/>
    <dgm:cxn modelId="{F2495681-9E37-461C-93FB-332641E10B62}" type="presParOf" srcId="{4873BC24-B4AC-4579-82B0-1E37DF8F4ECF}" destId="{C2B38C26-9DD1-456C-B5DB-DFDCF39935CE}" srcOrd="0" destOrd="0" presId="urn:microsoft.com/office/officeart/2018/2/layout/IconVerticalSolidList"/>
    <dgm:cxn modelId="{527BF64D-4056-47F3-AFFF-4D6588BD7209}" type="presParOf" srcId="{4873BC24-B4AC-4579-82B0-1E37DF8F4ECF}" destId="{84D7488A-1599-496C-88CC-9A801B448BEA}" srcOrd="1" destOrd="0" presId="urn:microsoft.com/office/officeart/2018/2/layout/IconVerticalSolidList"/>
    <dgm:cxn modelId="{89D6F082-A8C9-4BCE-9294-A757034AE6F7}" type="presParOf" srcId="{4873BC24-B4AC-4579-82B0-1E37DF8F4ECF}" destId="{7BBF8E2E-7BE5-49D7-AEFF-D5D016542D02}" srcOrd="2" destOrd="0" presId="urn:microsoft.com/office/officeart/2018/2/layout/IconVerticalSolidList"/>
    <dgm:cxn modelId="{EF214D0C-7618-46EE-B0EC-BBDD42C74BAA}" type="presParOf" srcId="{4873BC24-B4AC-4579-82B0-1E37DF8F4ECF}" destId="{D805A351-8A08-48F1-8926-FB5B23F1F98B}" srcOrd="3" destOrd="0" presId="urn:microsoft.com/office/officeart/2018/2/layout/IconVerticalSolidList"/>
    <dgm:cxn modelId="{5A735D69-456F-4CF6-84CE-15A45E50D60F}" type="presParOf" srcId="{F5AF56B5-54FC-43F8-973E-A83206C36F10}" destId="{94B3038C-A6E8-47C9-B160-C986CFCFE568}" srcOrd="3" destOrd="0" presId="urn:microsoft.com/office/officeart/2018/2/layout/IconVerticalSolidList"/>
    <dgm:cxn modelId="{91C88D10-BC8F-4EB1-A6B4-65C4211B8019}" type="presParOf" srcId="{F5AF56B5-54FC-43F8-973E-A83206C36F10}" destId="{B209FE61-BFD1-4A23-8F07-0588EAB353C9}" srcOrd="4" destOrd="0" presId="urn:microsoft.com/office/officeart/2018/2/layout/IconVerticalSolidList"/>
    <dgm:cxn modelId="{DEDB557E-7324-44FF-AB52-E9423E29892D}" type="presParOf" srcId="{B209FE61-BFD1-4A23-8F07-0588EAB353C9}" destId="{A46AD837-CB8A-423E-B02A-F8CE0655DC3C}" srcOrd="0" destOrd="0" presId="urn:microsoft.com/office/officeart/2018/2/layout/IconVerticalSolidList"/>
    <dgm:cxn modelId="{C6893EB1-FBEF-4C85-B4CD-1051FE33220F}" type="presParOf" srcId="{B209FE61-BFD1-4A23-8F07-0588EAB353C9}" destId="{009550CA-B256-4830-809C-2D1865C36B16}" srcOrd="1" destOrd="0" presId="urn:microsoft.com/office/officeart/2018/2/layout/IconVerticalSolidList"/>
    <dgm:cxn modelId="{724BC741-FA37-4FE7-818F-23FCD09B632C}" type="presParOf" srcId="{B209FE61-BFD1-4A23-8F07-0588EAB353C9}" destId="{A45B5F42-3F44-43E7-9CA3-66D06B44062D}" srcOrd="2" destOrd="0" presId="urn:microsoft.com/office/officeart/2018/2/layout/IconVerticalSolidList"/>
    <dgm:cxn modelId="{A87145C5-9BF5-4C03-B368-4F18C2317CED}" type="presParOf" srcId="{B209FE61-BFD1-4A23-8F07-0588EAB353C9}" destId="{A8A4D1FD-CACD-4A46-BE32-1DD18C5E10A9}" srcOrd="3" destOrd="0" presId="urn:microsoft.com/office/officeart/2018/2/layout/IconVerticalSolidList"/>
    <dgm:cxn modelId="{68E253F3-710D-4D29-B13D-2004ED24E184}" type="presParOf" srcId="{F5AF56B5-54FC-43F8-973E-A83206C36F10}" destId="{D890D016-182F-425A-9C90-CD78CE3CEF55}" srcOrd="5" destOrd="0" presId="urn:microsoft.com/office/officeart/2018/2/layout/IconVerticalSolidList"/>
    <dgm:cxn modelId="{258E1937-42EE-43DF-BF8D-86014886EC4D}" type="presParOf" srcId="{F5AF56B5-54FC-43F8-973E-A83206C36F10}" destId="{0D7277BC-720D-44E4-85A2-BD21E5743F84}" srcOrd="6" destOrd="0" presId="urn:microsoft.com/office/officeart/2018/2/layout/IconVerticalSolidList"/>
    <dgm:cxn modelId="{9461CA16-74C1-4E6A-8CFC-9789B5126F74}" type="presParOf" srcId="{0D7277BC-720D-44E4-85A2-BD21E5743F84}" destId="{7B9275A5-2382-4FA7-B502-A46A4289EEED}" srcOrd="0" destOrd="0" presId="urn:microsoft.com/office/officeart/2018/2/layout/IconVerticalSolidList"/>
    <dgm:cxn modelId="{C3216660-7318-4617-9349-71D24BDBC1E0}" type="presParOf" srcId="{0D7277BC-720D-44E4-85A2-BD21E5743F84}" destId="{274E8D94-CABF-4F4C-9F3B-D9A0BEDFC2E7}" srcOrd="1" destOrd="0" presId="urn:microsoft.com/office/officeart/2018/2/layout/IconVerticalSolidList"/>
    <dgm:cxn modelId="{C45E7805-E163-416C-A3D8-9C029318F8D9}" type="presParOf" srcId="{0D7277BC-720D-44E4-85A2-BD21E5743F84}" destId="{F8270834-0E01-4172-8953-F6C0FFF7956E}" srcOrd="2" destOrd="0" presId="urn:microsoft.com/office/officeart/2018/2/layout/IconVerticalSolidList"/>
    <dgm:cxn modelId="{2C463DE0-E228-4CC7-9E5D-35A37505A3EB}" type="presParOf" srcId="{0D7277BC-720D-44E4-85A2-BD21E5743F84}" destId="{F4DAC701-2285-4665-AB61-424657D195DA}" srcOrd="3" destOrd="0" presId="urn:microsoft.com/office/officeart/2018/2/layout/IconVerticalSolidList"/>
    <dgm:cxn modelId="{C0F0B207-E6E8-4F9E-8B69-65490D821C23}" type="presParOf" srcId="{F5AF56B5-54FC-43F8-973E-A83206C36F10}" destId="{900604D4-2DB5-4FED-BAA5-2C27810FB74B}" srcOrd="7" destOrd="0" presId="urn:microsoft.com/office/officeart/2018/2/layout/IconVerticalSolidList"/>
    <dgm:cxn modelId="{FB3E540F-F4D2-4C39-B5DD-5E2D121D662E}" type="presParOf" srcId="{F5AF56B5-54FC-43F8-973E-A83206C36F10}" destId="{0B4DF652-7A1E-4F66-B91A-14AD8BE83DD8}" srcOrd="8" destOrd="0" presId="urn:microsoft.com/office/officeart/2018/2/layout/IconVerticalSolidList"/>
    <dgm:cxn modelId="{AF7DA808-DCA6-42E2-86BE-82310F8BF7C8}" type="presParOf" srcId="{0B4DF652-7A1E-4F66-B91A-14AD8BE83DD8}" destId="{732A6FF3-40E8-4B5F-81C5-40155AA8492B}" srcOrd="0" destOrd="0" presId="urn:microsoft.com/office/officeart/2018/2/layout/IconVerticalSolidList"/>
    <dgm:cxn modelId="{101D1E0F-5C0D-4B7D-87CE-9386AB526F10}" type="presParOf" srcId="{0B4DF652-7A1E-4F66-B91A-14AD8BE83DD8}" destId="{554D61D2-DB84-438E-A02C-3C367DFBAF2F}" srcOrd="1" destOrd="0" presId="urn:microsoft.com/office/officeart/2018/2/layout/IconVerticalSolidList"/>
    <dgm:cxn modelId="{A906C5BC-E190-4BE3-A271-95F118F01970}" type="presParOf" srcId="{0B4DF652-7A1E-4F66-B91A-14AD8BE83DD8}" destId="{29A81FC2-E253-4051-A749-7103038258A3}" srcOrd="2" destOrd="0" presId="urn:microsoft.com/office/officeart/2018/2/layout/IconVerticalSolidList"/>
    <dgm:cxn modelId="{CD7ACA63-BE82-4FE6-B2F2-806BA3A7FE76}" type="presParOf" srcId="{0B4DF652-7A1E-4F66-B91A-14AD8BE83DD8}" destId="{9D25CC91-4E89-47DE-9147-08638E555E64}" srcOrd="3" destOrd="0" presId="urn:microsoft.com/office/officeart/2018/2/layout/IconVerticalSolidList"/>
    <dgm:cxn modelId="{F9945939-1F3F-4B26-A9AF-EBB8D3077EB5}" type="presParOf" srcId="{F5AF56B5-54FC-43F8-973E-A83206C36F10}" destId="{2CDB32F5-444C-47A0-922B-73DEDAD7DD8A}" srcOrd="9" destOrd="0" presId="urn:microsoft.com/office/officeart/2018/2/layout/IconVerticalSolidList"/>
    <dgm:cxn modelId="{4CEBFAA8-C7BE-4699-9E88-983B43EBBB74}" type="presParOf" srcId="{F5AF56B5-54FC-43F8-973E-A83206C36F10}" destId="{98CB244F-9CA0-48EA-A17B-DC2E22EA5CDA}" srcOrd="10" destOrd="0" presId="urn:microsoft.com/office/officeart/2018/2/layout/IconVerticalSolidList"/>
    <dgm:cxn modelId="{AB0DCF2C-FC66-42B5-889E-047351C9507B}" type="presParOf" srcId="{98CB244F-9CA0-48EA-A17B-DC2E22EA5CDA}" destId="{4F86C1FF-71B1-4510-B8B8-7DB0EAC3DC80}" srcOrd="0" destOrd="0" presId="urn:microsoft.com/office/officeart/2018/2/layout/IconVerticalSolidList"/>
    <dgm:cxn modelId="{65D13B64-A178-41E8-B2C5-C34380C22758}" type="presParOf" srcId="{98CB244F-9CA0-48EA-A17B-DC2E22EA5CDA}" destId="{CCA8A1F0-38B0-4BC7-9039-2B684E4009B9}" srcOrd="1" destOrd="0" presId="urn:microsoft.com/office/officeart/2018/2/layout/IconVerticalSolidList"/>
    <dgm:cxn modelId="{C60F1C7E-C4DF-4B84-BD31-847CE94A21FA}" type="presParOf" srcId="{98CB244F-9CA0-48EA-A17B-DC2E22EA5CDA}" destId="{2696BE85-AA3F-49DE-AF68-D4EF11BA249B}" srcOrd="2" destOrd="0" presId="urn:microsoft.com/office/officeart/2018/2/layout/IconVerticalSolidList"/>
    <dgm:cxn modelId="{14456141-A207-4DFE-BC0F-870540C51327}" type="presParOf" srcId="{98CB244F-9CA0-48EA-A17B-DC2E22EA5CDA}" destId="{504F507E-4E68-403B-80A4-DC96FD3044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99E372-4C3F-42C4-A95A-D28767AB3F9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5FDBEF-5E44-4050-BCFE-89FE2E4D9EBD}">
      <dgm:prSet/>
      <dgm:spPr/>
      <dgm:t>
        <a:bodyPr/>
        <a:lstStyle/>
        <a:p>
          <a:r>
            <a:rPr lang="en-US"/>
            <a:t>Attend</a:t>
          </a:r>
        </a:p>
      </dgm:t>
    </dgm:pt>
    <dgm:pt modelId="{BCB6CFB9-E2B2-4C27-937B-438D07663924}" type="parTrans" cxnId="{D542F561-DB5F-4A28-9EC9-38E3FD1393B5}">
      <dgm:prSet/>
      <dgm:spPr/>
      <dgm:t>
        <a:bodyPr/>
        <a:lstStyle/>
        <a:p>
          <a:endParaRPr lang="en-US"/>
        </a:p>
      </dgm:t>
    </dgm:pt>
    <dgm:pt modelId="{2CAE865C-9A76-4148-BFDA-51B025D2BAAF}" type="sibTrans" cxnId="{D542F561-DB5F-4A28-9EC9-38E3FD1393B5}">
      <dgm:prSet/>
      <dgm:spPr/>
      <dgm:t>
        <a:bodyPr/>
        <a:lstStyle/>
        <a:p>
          <a:endParaRPr lang="en-US"/>
        </a:p>
      </dgm:t>
    </dgm:pt>
    <dgm:pt modelId="{D5AD25F6-88F1-4F52-B694-6FA8EE5CC376}">
      <dgm:prSet/>
      <dgm:spPr/>
      <dgm:t>
        <a:bodyPr/>
        <a:lstStyle/>
        <a:p>
          <a:r>
            <a:rPr lang="en-US" dirty="0"/>
            <a:t>Attend homeroom the week of March 15th   and input courses carefully with your homeroom teacher.</a:t>
          </a:r>
        </a:p>
      </dgm:t>
    </dgm:pt>
    <dgm:pt modelId="{A23EB007-A9AF-4968-86BC-7D7E59B99BE3}" type="parTrans" cxnId="{5C93EF38-CB43-4CA0-B1CD-B7EAD41B48B2}">
      <dgm:prSet/>
      <dgm:spPr/>
      <dgm:t>
        <a:bodyPr/>
        <a:lstStyle/>
        <a:p>
          <a:endParaRPr lang="en-US"/>
        </a:p>
      </dgm:t>
    </dgm:pt>
    <dgm:pt modelId="{F3DE7594-6220-4DB0-B950-B9EB0FA8C995}" type="sibTrans" cxnId="{5C93EF38-CB43-4CA0-B1CD-B7EAD41B48B2}">
      <dgm:prSet/>
      <dgm:spPr/>
      <dgm:t>
        <a:bodyPr/>
        <a:lstStyle/>
        <a:p>
          <a:endParaRPr lang="en-US"/>
        </a:p>
      </dgm:t>
    </dgm:pt>
    <dgm:pt modelId="{11F8B5B0-11F5-413B-B6BD-928ED9C62977}">
      <dgm:prSet/>
      <dgm:spPr/>
      <dgm:t>
        <a:bodyPr/>
        <a:lstStyle/>
        <a:p>
          <a:r>
            <a:rPr lang="en-US"/>
            <a:t>Have</a:t>
          </a:r>
        </a:p>
      </dgm:t>
    </dgm:pt>
    <dgm:pt modelId="{5F21635A-E15A-42C6-9424-E84F37484A38}" type="parTrans" cxnId="{B085259D-D80A-4E4F-9472-B27B524884A1}">
      <dgm:prSet/>
      <dgm:spPr/>
      <dgm:t>
        <a:bodyPr/>
        <a:lstStyle/>
        <a:p>
          <a:endParaRPr lang="en-US"/>
        </a:p>
      </dgm:t>
    </dgm:pt>
    <dgm:pt modelId="{9362D1FE-606C-493F-B7F8-4880DD86A024}" type="sibTrans" cxnId="{B085259D-D80A-4E4F-9472-B27B524884A1}">
      <dgm:prSet/>
      <dgm:spPr/>
      <dgm:t>
        <a:bodyPr/>
        <a:lstStyle/>
        <a:p>
          <a:endParaRPr lang="en-US"/>
        </a:p>
      </dgm:t>
    </dgm:pt>
    <dgm:pt modelId="{0D73B947-7E5F-4A80-A707-25F19124E401}">
      <dgm:prSet/>
      <dgm:spPr/>
      <dgm:t>
        <a:bodyPr/>
        <a:lstStyle/>
        <a:p>
          <a:r>
            <a:rPr lang="en-US" dirty="0"/>
            <a:t>You must have your user ID and password to gain access to the course selection site.</a:t>
          </a:r>
        </a:p>
      </dgm:t>
    </dgm:pt>
    <dgm:pt modelId="{E549F7AE-0536-4FA8-BB20-BC1E4CAC978B}" type="parTrans" cxnId="{73EC8730-5F3B-4751-BF8D-CA97B6DE89E4}">
      <dgm:prSet/>
      <dgm:spPr/>
      <dgm:t>
        <a:bodyPr/>
        <a:lstStyle/>
        <a:p>
          <a:endParaRPr lang="en-US"/>
        </a:p>
      </dgm:t>
    </dgm:pt>
    <dgm:pt modelId="{AC4B32CE-67DA-48A6-BBEF-E9E42A5A736C}" type="sibTrans" cxnId="{73EC8730-5F3B-4751-BF8D-CA97B6DE89E4}">
      <dgm:prSet/>
      <dgm:spPr/>
      <dgm:t>
        <a:bodyPr/>
        <a:lstStyle/>
        <a:p>
          <a:endParaRPr lang="en-US"/>
        </a:p>
      </dgm:t>
    </dgm:pt>
    <dgm:pt modelId="{71EA0F6F-566A-4447-BB9C-400C26FAA7DA}">
      <dgm:prSet/>
      <dgm:spPr/>
      <dgm:t>
        <a:bodyPr/>
        <a:lstStyle/>
        <a:p>
          <a:r>
            <a:rPr lang="en-US"/>
            <a:t>Have</a:t>
          </a:r>
        </a:p>
      </dgm:t>
    </dgm:pt>
    <dgm:pt modelId="{D28A69BF-DA3A-4354-B456-9F962024A5C0}" type="parTrans" cxnId="{C2986D6E-CD9E-4243-8B80-F99E852587E9}">
      <dgm:prSet/>
      <dgm:spPr/>
      <dgm:t>
        <a:bodyPr/>
        <a:lstStyle/>
        <a:p>
          <a:endParaRPr lang="en-US"/>
        </a:p>
      </dgm:t>
    </dgm:pt>
    <dgm:pt modelId="{D60DC9C6-EF72-4787-BB21-00AF573DB789}" type="sibTrans" cxnId="{C2986D6E-CD9E-4243-8B80-F99E852587E9}">
      <dgm:prSet/>
      <dgm:spPr/>
      <dgm:t>
        <a:bodyPr/>
        <a:lstStyle/>
        <a:p>
          <a:endParaRPr lang="en-US"/>
        </a:p>
      </dgm:t>
    </dgm:pt>
    <dgm:pt modelId="{440AF879-9392-4E63-A229-7FA5121F236B}">
      <dgm:prSet/>
      <dgm:spPr/>
      <dgm:t>
        <a:bodyPr/>
        <a:lstStyle/>
        <a:p>
          <a:r>
            <a:rPr lang="en-US" dirty="0"/>
            <a:t>You must have a completed course planning form with you that represents a full course load, 10 credits, and three alternates.</a:t>
          </a:r>
        </a:p>
      </dgm:t>
    </dgm:pt>
    <dgm:pt modelId="{039B28BF-5D6E-4753-A038-C1192069D8ED}" type="parTrans" cxnId="{551B7007-BAF8-4450-9A42-6D3D09985EA7}">
      <dgm:prSet/>
      <dgm:spPr/>
      <dgm:t>
        <a:bodyPr/>
        <a:lstStyle/>
        <a:p>
          <a:endParaRPr lang="en-US"/>
        </a:p>
      </dgm:t>
    </dgm:pt>
    <dgm:pt modelId="{3AC0B39F-23F4-4D65-9CD4-D55CA219ED73}" type="sibTrans" cxnId="{551B7007-BAF8-4450-9A42-6D3D09985EA7}">
      <dgm:prSet/>
      <dgm:spPr/>
      <dgm:t>
        <a:bodyPr/>
        <a:lstStyle/>
        <a:p>
          <a:endParaRPr lang="en-US"/>
        </a:p>
      </dgm:t>
    </dgm:pt>
    <dgm:pt modelId="{D650B50A-5EDB-41F1-9570-44368B801262}" type="pres">
      <dgm:prSet presAssocID="{FD99E372-4C3F-42C4-A95A-D28767AB3F98}" presName="Name0" presStyleCnt="0">
        <dgm:presLayoutVars>
          <dgm:dir/>
          <dgm:animLvl val="lvl"/>
          <dgm:resizeHandles val="exact"/>
        </dgm:presLayoutVars>
      </dgm:prSet>
      <dgm:spPr/>
    </dgm:pt>
    <dgm:pt modelId="{A6A00527-CAC2-463E-B38A-F29429BB9F23}" type="pres">
      <dgm:prSet presAssocID="{6E5FDBEF-5E44-4050-BCFE-89FE2E4D9EBD}" presName="linNode" presStyleCnt="0"/>
      <dgm:spPr/>
    </dgm:pt>
    <dgm:pt modelId="{B07B15F0-CE8C-4B1D-BB1F-39B5478154CC}" type="pres">
      <dgm:prSet presAssocID="{6E5FDBEF-5E44-4050-BCFE-89FE2E4D9EBD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6B51CAC4-94CF-4870-8AFB-1B2194FB0B85}" type="pres">
      <dgm:prSet presAssocID="{6E5FDBEF-5E44-4050-BCFE-89FE2E4D9EBD}" presName="descendantText" presStyleLbl="alignNode1" presStyleIdx="0" presStyleCnt="3">
        <dgm:presLayoutVars>
          <dgm:bulletEnabled/>
        </dgm:presLayoutVars>
      </dgm:prSet>
      <dgm:spPr/>
    </dgm:pt>
    <dgm:pt modelId="{5A431521-A6C8-4B4A-AB40-68BFF393905A}" type="pres">
      <dgm:prSet presAssocID="{2CAE865C-9A76-4148-BFDA-51B025D2BAAF}" presName="sp" presStyleCnt="0"/>
      <dgm:spPr/>
    </dgm:pt>
    <dgm:pt modelId="{89923D2C-CBE5-4938-890B-F340C11A7929}" type="pres">
      <dgm:prSet presAssocID="{11F8B5B0-11F5-413B-B6BD-928ED9C62977}" presName="linNode" presStyleCnt="0"/>
      <dgm:spPr/>
    </dgm:pt>
    <dgm:pt modelId="{49E79E88-814C-4ECF-BBF7-E50022C2C1F3}" type="pres">
      <dgm:prSet presAssocID="{11F8B5B0-11F5-413B-B6BD-928ED9C62977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266DD13B-CF9E-4B14-BF3A-29515478390C}" type="pres">
      <dgm:prSet presAssocID="{11F8B5B0-11F5-413B-B6BD-928ED9C62977}" presName="descendantText" presStyleLbl="alignNode1" presStyleIdx="1" presStyleCnt="3">
        <dgm:presLayoutVars>
          <dgm:bulletEnabled/>
        </dgm:presLayoutVars>
      </dgm:prSet>
      <dgm:spPr/>
    </dgm:pt>
    <dgm:pt modelId="{7A92E31A-A255-4B9F-B29B-F973F03DC376}" type="pres">
      <dgm:prSet presAssocID="{9362D1FE-606C-493F-B7F8-4880DD86A024}" presName="sp" presStyleCnt="0"/>
      <dgm:spPr/>
    </dgm:pt>
    <dgm:pt modelId="{17A7D920-3A81-4C58-8D0D-733A67FA5002}" type="pres">
      <dgm:prSet presAssocID="{71EA0F6F-566A-4447-BB9C-400C26FAA7DA}" presName="linNode" presStyleCnt="0"/>
      <dgm:spPr/>
    </dgm:pt>
    <dgm:pt modelId="{BD5A0E0F-025D-4846-9A51-9E56C84D5A76}" type="pres">
      <dgm:prSet presAssocID="{71EA0F6F-566A-4447-BB9C-400C26FAA7DA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639EC3EF-1EBB-4A25-9982-4B37DA5FDD7C}" type="pres">
      <dgm:prSet presAssocID="{71EA0F6F-566A-4447-BB9C-400C26FAA7DA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551B7007-BAF8-4450-9A42-6D3D09985EA7}" srcId="{71EA0F6F-566A-4447-BB9C-400C26FAA7DA}" destId="{440AF879-9392-4E63-A229-7FA5121F236B}" srcOrd="0" destOrd="0" parTransId="{039B28BF-5D6E-4753-A038-C1192069D8ED}" sibTransId="{3AC0B39F-23F4-4D65-9CD4-D55CA219ED73}"/>
    <dgm:cxn modelId="{BE817014-6C16-4868-B64D-81066CA7315B}" type="presOf" srcId="{440AF879-9392-4E63-A229-7FA5121F236B}" destId="{639EC3EF-1EBB-4A25-9982-4B37DA5FDD7C}" srcOrd="0" destOrd="0" presId="urn:microsoft.com/office/officeart/2016/7/layout/VerticalHollowActionList"/>
    <dgm:cxn modelId="{0682F215-859F-46FF-9AFB-F3C893C9F680}" type="presOf" srcId="{11F8B5B0-11F5-413B-B6BD-928ED9C62977}" destId="{49E79E88-814C-4ECF-BBF7-E50022C2C1F3}" srcOrd="0" destOrd="0" presId="urn:microsoft.com/office/officeart/2016/7/layout/VerticalHollowActionList"/>
    <dgm:cxn modelId="{0485D322-207F-4984-B261-78BE6B704CC7}" type="presOf" srcId="{71EA0F6F-566A-4447-BB9C-400C26FAA7DA}" destId="{BD5A0E0F-025D-4846-9A51-9E56C84D5A76}" srcOrd="0" destOrd="0" presId="urn:microsoft.com/office/officeart/2016/7/layout/VerticalHollowActionList"/>
    <dgm:cxn modelId="{73EC8730-5F3B-4751-BF8D-CA97B6DE89E4}" srcId="{11F8B5B0-11F5-413B-B6BD-928ED9C62977}" destId="{0D73B947-7E5F-4A80-A707-25F19124E401}" srcOrd="0" destOrd="0" parTransId="{E549F7AE-0536-4FA8-BB20-BC1E4CAC978B}" sibTransId="{AC4B32CE-67DA-48A6-BBEF-E9E42A5A736C}"/>
    <dgm:cxn modelId="{5C93EF38-CB43-4CA0-B1CD-B7EAD41B48B2}" srcId="{6E5FDBEF-5E44-4050-BCFE-89FE2E4D9EBD}" destId="{D5AD25F6-88F1-4F52-B694-6FA8EE5CC376}" srcOrd="0" destOrd="0" parTransId="{A23EB007-A9AF-4968-86BC-7D7E59B99BE3}" sibTransId="{F3DE7594-6220-4DB0-B950-B9EB0FA8C995}"/>
    <dgm:cxn modelId="{D542F561-DB5F-4A28-9EC9-38E3FD1393B5}" srcId="{FD99E372-4C3F-42C4-A95A-D28767AB3F98}" destId="{6E5FDBEF-5E44-4050-BCFE-89FE2E4D9EBD}" srcOrd="0" destOrd="0" parTransId="{BCB6CFB9-E2B2-4C27-937B-438D07663924}" sibTransId="{2CAE865C-9A76-4148-BFDA-51B025D2BAAF}"/>
    <dgm:cxn modelId="{818A1247-7445-4C49-8CCE-D3605FEFB7A7}" type="presOf" srcId="{D5AD25F6-88F1-4F52-B694-6FA8EE5CC376}" destId="{6B51CAC4-94CF-4870-8AFB-1B2194FB0B85}" srcOrd="0" destOrd="0" presId="urn:microsoft.com/office/officeart/2016/7/layout/VerticalHollowActionList"/>
    <dgm:cxn modelId="{C2986D6E-CD9E-4243-8B80-F99E852587E9}" srcId="{FD99E372-4C3F-42C4-A95A-D28767AB3F98}" destId="{71EA0F6F-566A-4447-BB9C-400C26FAA7DA}" srcOrd="2" destOrd="0" parTransId="{D28A69BF-DA3A-4354-B456-9F962024A5C0}" sibTransId="{D60DC9C6-EF72-4787-BB21-00AF573DB789}"/>
    <dgm:cxn modelId="{BCE3137A-35F3-4A61-ADEA-C83AB2360152}" type="presOf" srcId="{FD99E372-4C3F-42C4-A95A-D28767AB3F98}" destId="{D650B50A-5EDB-41F1-9570-44368B801262}" srcOrd="0" destOrd="0" presId="urn:microsoft.com/office/officeart/2016/7/layout/VerticalHollowActionList"/>
    <dgm:cxn modelId="{B085259D-D80A-4E4F-9472-B27B524884A1}" srcId="{FD99E372-4C3F-42C4-A95A-D28767AB3F98}" destId="{11F8B5B0-11F5-413B-B6BD-928ED9C62977}" srcOrd="1" destOrd="0" parTransId="{5F21635A-E15A-42C6-9424-E84F37484A38}" sibTransId="{9362D1FE-606C-493F-B7F8-4880DD86A024}"/>
    <dgm:cxn modelId="{B955E7C8-15C3-4D98-8722-D1FB5351A513}" type="presOf" srcId="{6E5FDBEF-5E44-4050-BCFE-89FE2E4D9EBD}" destId="{B07B15F0-CE8C-4B1D-BB1F-39B5478154CC}" srcOrd="0" destOrd="0" presId="urn:microsoft.com/office/officeart/2016/7/layout/VerticalHollowActionList"/>
    <dgm:cxn modelId="{58F570DC-FA9C-4238-AE0B-73563159549F}" type="presOf" srcId="{0D73B947-7E5F-4A80-A707-25F19124E401}" destId="{266DD13B-CF9E-4B14-BF3A-29515478390C}" srcOrd="0" destOrd="0" presId="urn:microsoft.com/office/officeart/2016/7/layout/VerticalHollowActionList"/>
    <dgm:cxn modelId="{D20F5417-D054-4862-B61C-9248508B3396}" type="presParOf" srcId="{D650B50A-5EDB-41F1-9570-44368B801262}" destId="{A6A00527-CAC2-463E-B38A-F29429BB9F23}" srcOrd="0" destOrd="0" presId="urn:microsoft.com/office/officeart/2016/7/layout/VerticalHollowActionList"/>
    <dgm:cxn modelId="{8AB601F2-493E-4355-8185-7B3E1A2A5FFA}" type="presParOf" srcId="{A6A00527-CAC2-463E-B38A-F29429BB9F23}" destId="{B07B15F0-CE8C-4B1D-BB1F-39B5478154CC}" srcOrd="0" destOrd="0" presId="urn:microsoft.com/office/officeart/2016/7/layout/VerticalHollowActionList"/>
    <dgm:cxn modelId="{A23C3BB1-6D6C-4FD3-BCCB-5192C10895FC}" type="presParOf" srcId="{A6A00527-CAC2-463E-B38A-F29429BB9F23}" destId="{6B51CAC4-94CF-4870-8AFB-1B2194FB0B85}" srcOrd="1" destOrd="0" presId="urn:microsoft.com/office/officeart/2016/7/layout/VerticalHollowActionList"/>
    <dgm:cxn modelId="{952D7F84-D3E0-4D84-B148-42C546CE8F7B}" type="presParOf" srcId="{D650B50A-5EDB-41F1-9570-44368B801262}" destId="{5A431521-A6C8-4B4A-AB40-68BFF393905A}" srcOrd="1" destOrd="0" presId="urn:microsoft.com/office/officeart/2016/7/layout/VerticalHollowActionList"/>
    <dgm:cxn modelId="{8417288F-7F4B-4467-AED4-60CA949741D3}" type="presParOf" srcId="{D650B50A-5EDB-41F1-9570-44368B801262}" destId="{89923D2C-CBE5-4938-890B-F340C11A7929}" srcOrd="2" destOrd="0" presId="urn:microsoft.com/office/officeart/2016/7/layout/VerticalHollowActionList"/>
    <dgm:cxn modelId="{FD1D372D-D7A9-4BB3-901C-17AF52FB56FC}" type="presParOf" srcId="{89923D2C-CBE5-4938-890B-F340C11A7929}" destId="{49E79E88-814C-4ECF-BBF7-E50022C2C1F3}" srcOrd="0" destOrd="0" presId="urn:microsoft.com/office/officeart/2016/7/layout/VerticalHollowActionList"/>
    <dgm:cxn modelId="{7203589D-58F9-4D5F-94C9-7DDBB7BA2EA0}" type="presParOf" srcId="{89923D2C-CBE5-4938-890B-F340C11A7929}" destId="{266DD13B-CF9E-4B14-BF3A-29515478390C}" srcOrd="1" destOrd="0" presId="urn:microsoft.com/office/officeart/2016/7/layout/VerticalHollowActionList"/>
    <dgm:cxn modelId="{CB12577E-E714-4285-910F-731427301ADA}" type="presParOf" srcId="{D650B50A-5EDB-41F1-9570-44368B801262}" destId="{7A92E31A-A255-4B9F-B29B-F973F03DC376}" srcOrd="3" destOrd="0" presId="urn:microsoft.com/office/officeart/2016/7/layout/VerticalHollowActionList"/>
    <dgm:cxn modelId="{B341733D-22E5-4007-92F8-D34F604B5362}" type="presParOf" srcId="{D650B50A-5EDB-41F1-9570-44368B801262}" destId="{17A7D920-3A81-4C58-8D0D-733A67FA5002}" srcOrd="4" destOrd="0" presId="urn:microsoft.com/office/officeart/2016/7/layout/VerticalHollowActionList"/>
    <dgm:cxn modelId="{FC7DCCE4-A7A3-4091-BED4-1001DBD6DBCC}" type="presParOf" srcId="{17A7D920-3A81-4C58-8D0D-733A67FA5002}" destId="{BD5A0E0F-025D-4846-9A51-9E56C84D5A76}" srcOrd="0" destOrd="0" presId="urn:microsoft.com/office/officeart/2016/7/layout/VerticalHollowActionList"/>
    <dgm:cxn modelId="{CA77395F-2865-4DAD-BFDD-31138B3036D4}" type="presParOf" srcId="{17A7D920-3A81-4C58-8D0D-733A67FA5002}" destId="{639EC3EF-1EBB-4A25-9982-4B37DA5FDD7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DFFBA-9508-4246-BEA7-C56DE3E3D8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3E48EA-63A4-4142-8E02-50196D228860}">
      <dgm:prSet/>
      <dgm:spPr/>
      <dgm:t>
        <a:bodyPr/>
        <a:lstStyle/>
        <a:p>
          <a:r>
            <a:rPr lang="en-US" dirty="0"/>
            <a:t>It is important that you are prepared for the course selection process.</a:t>
          </a:r>
        </a:p>
      </dgm:t>
    </dgm:pt>
    <dgm:pt modelId="{4F6B4C17-0BD9-474B-8DA1-29C59A90767B}" type="parTrans" cxnId="{B5D8F3FC-DCF3-4C5B-8D16-C1BDCF6CD08F}">
      <dgm:prSet/>
      <dgm:spPr/>
      <dgm:t>
        <a:bodyPr/>
        <a:lstStyle/>
        <a:p>
          <a:endParaRPr lang="en-US"/>
        </a:p>
      </dgm:t>
    </dgm:pt>
    <dgm:pt modelId="{2DB81CAA-43D7-4DA7-8892-B524FC0D2864}" type="sibTrans" cxnId="{B5D8F3FC-DCF3-4C5B-8D16-C1BDCF6CD08F}">
      <dgm:prSet/>
      <dgm:spPr/>
      <dgm:t>
        <a:bodyPr/>
        <a:lstStyle/>
        <a:p>
          <a:endParaRPr lang="en-US"/>
        </a:p>
      </dgm:t>
    </dgm:pt>
    <dgm:pt modelId="{8B2A655E-8453-4B58-AFA2-1F521D3CD890}">
      <dgm:prSet/>
      <dgm:spPr/>
      <dgm:t>
        <a:bodyPr/>
        <a:lstStyle/>
        <a:p>
          <a:r>
            <a:rPr lang="en-US" dirty="0"/>
            <a:t>You will not be able to debate whether to choose one course or another once you log in to the course selection screens.</a:t>
          </a:r>
        </a:p>
      </dgm:t>
    </dgm:pt>
    <dgm:pt modelId="{6881F7D6-F3FA-454D-9049-39F7570DFF69}" type="parTrans" cxnId="{798D78A8-A744-471B-A4C7-2EDA8946DA1B}">
      <dgm:prSet/>
      <dgm:spPr/>
      <dgm:t>
        <a:bodyPr/>
        <a:lstStyle/>
        <a:p>
          <a:endParaRPr lang="en-US"/>
        </a:p>
      </dgm:t>
    </dgm:pt>
    <dgm:pt modelId="{A24E93D0-45C1-409B-AB93-07246EFF9B3F}" type="sibTrans" cxnId="{798D78A8-A744-471B-A4C7-2EDA8946DA1B}">
      <dgm:prSet/>
      <dgm:spPr/>
      <dgm:t>
        <a:bodyPr/>
        <a:lstStyle/>
        <a:p>
          <a:endParaRPr lang="en-US"/>
        </a:p>
      </dgm:t>
    </dgm:pt>
    <dgm:pt modelId="{24E63AEE-EEDF-45E0-B1BC-5EFAE901A805}">
      <dgm:prSet/>
      <dgm:spPr/>
      <dgm:t>
        <a:bodyPr/>
        <a:lstStyle/>
        <a:p>
          <a:r>
            <a:rPr lang="en-US" dirty="0"/>
            <a:t>You will only have time to transfer the courses listed on you planning form to the course selection screens.</a:t>
          </a:r>
        </a:p>
      </dgm:t>
    </dgm:pt>
    <dgm:pt modelId="{02C50BF7-02B6-4151-B15C-246E6B16F7BD}" type="parTrans" cxnId="{3290CA7C-CCDC-452A-8991-9B7086BA2DBF}">
      <dgm:prSet/>
      <dgm:spPr/>
      <dgm:t>
        <a:bodyPr/>
        <a:lstStyle/>
        <a:p>
          <a:endParaRPr lang="en-US"/>
        </a:p>
      </dgm:t>
    </dgm:pt>
    <dgm:pt modelId="{3E0FDAF7-096B-4D77-A019-AD65C43E4CDE}" type="sibTrans" cxnId="{3290CA7C-CCDC-452A-8991-9B7086BA2DBF}">
      <dgm:prSet/>
      <dgm:spPr/>
      <dgm:t>
        <a:bodyPr/>
        <a:lstStyle/>
        <a:p>
          <a:endParaRPr lang="en-US"/>
        </a:p>
      </dgm:t>
    </dgm:pt>
    <dgm:pt modelId="{344D2E95-BC84-4B18-B85A-1B896B927AEC}">
      <dgm:prSet/>
      <dgm:spPr/>
      <dgm:t>
        <a:bodyPr/>
        <a:lstStyle/>
        <a:p>
          <a:r>
            <a:rPr lang="en-US" dirty="0"/>
            <a:t>Once submitted, you cannot change anything.</a:t>
          </a:r>
        </a:p>
      </dgm:t>
    </dgm:pt>
    <dgm:pt modelId="{FA18F6B6-8604-453E-B1ED-58BACB3505AC}" type="parTrans" cxnId="{1D96B9E0-D449-42D5-ADC3-79F34A0EF47A}">
      <dgm:prSet/>
      <dgm:spPr/>
      <dgm:t>
        <a:bodyPr/>
        <a:lstStyle/>
        <a:p>
          <a:endParaRPr lang="en-US"/>
        </a:p>
      </dgm:t>
    </dgm:pt>
    <dgm:pt modelId="{F459F5F9-65A0-42A8-AEF6-C36405416E75}" type="sibTrans" cxnId="{1D96B9E0-D449-42D5-ADC3-79F34A0EF47A}">
      <dgm:prSet/>
      <dgm:spPr/>
      <dgm:t>
        <a:bodyPr/>
        <a:lstStyle/>
        <a:p>
          <a:endParaRPr lang="en-US"/>
        </a:p>
      </dgm:t>
    </dgm:pt>
    <dgm:pt modelId="{46623B2C-1B7A-4493-85AF-A776AA27AA21}" type="pres">
      <dgm:prSet presAssocID="{3FDDFFBA-9508-4246-BEA7-C56DE3E3D846}" presName="root" presStyleCnt="0">
        <dgm:presLayoutVars>
          <dgm:dir/>
          <dgm:resizeHandles val="exact"/>
        </dgm:presLayoutVars>
      </dgm:prSet>
      <dgm:spPr/>
    </dgm:pt>
    <dgm:pt modelId="{D7F39D56-F215-4688-80B0-83E259DEF7E3}" type="pres">
      <dgm:prSet presAssocID="{123E48EA-63A4-4142-8E02-50196D228860}" presName="compNode" presStyleCnt="0"/>
      <dgm:spPr/>
    </dgm:pt>
    <dgm:pt modelId="{1C0B083D-C311-454C-B37C-D488E6CA6C8D}" type="pres">
      <dgm:prSet presAssocID="{123E48EA-63A4-4142-8E02-50196D228860}" presName="bgRect" presStyleLbl="bgShp" presStyleIdx="0" presStyleCnt="4"/>
      <dgm:spPr/>
    </dgm:pt>
    <dgm:pt modelId="{A6F2A382-FD23-4FD3-8F52-1C52333C9EE9}" type="pres">
      <dgm:prSet presAssocID="{123E48EA-63A4-4142-8E02-50196D2288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BEA1F23-3F70-4E31-B749-B86E46F2558E}" type="pres">
      <dgm:prSet presAssocID="{123E48EA-63A4-4142-8E02-50196D228860}" presName="spaceRect" presStyleCnt="0"/>
      <dgm:spPr/>
    </dgm:pt>
    <dgm:pt modelId="{5B30EB1B-3358-4B6D-96DB-B522AC125D95}" type="pres">
      <dgm:prSet presAssocID="{123E48EA-63A4-4142-8E02-50196D228860}" presName="parTx" presStyleLbl="revTx" presStyleIdx="0" presStyleCnt="4">
        <dgm:presLayoutVars>
          <dgm:chMax val="0"/>
          <dgm:chPref val="0"/>
        </dgm:presLayoutVars>
      </dgm:prSet>
      <dgm:spPr/>
    </dgm:pt>
    <dgm:pt modelId="{BDC82FE7-1EAF-47EB-A9DE-AA05D7D93DF8}" type="pres">
      <dgm:prSet presAssocID="{2DB81CAA-43D7-4DA7-8892-B524FC0D2864}" presName="sibTrans" presStyleCnt="0"/>
      <dgm:spPr/>
    </dgm:pt>
    <dgm:pt modelId="{4CA7827D-1CA2-404E-B5ED-3302030B056C}" type="pres">
      <dgm:prSet presAssocID="{8B2A655E-8453-4B58-AFA2-1F521D3CD890}" presName="compNode" presStyleCnt="0"/>
      <dgm:spPr/>
    </dgm:pt>
    <dgm:pt modelId="{D97353D0-722E-4322-B389-C81FC86DE50F}" type="pres">
      <dgm:prSet presAssocID="{8B2A655E-8453-4B58-AFA2-1F521D3CD890}" presName="bgRect" presStyleLbl="bgShp" presStyleIdx="1" presStyleCnt="4"/>
      <dgm:spPr/>
    </dgm:pt>
    <dgm:pt modelId="{78E96AD1-3370-4B42-81B8-ED15137FCF39}" type="pres">
      <dgm:prSet presAssocID="{8B2A655E-8453-4B58-AFA2-1F521D3CD8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E063512-244D-4BA6-9673-BA2653732CD1}" type="pres">
      <dgm:prSet presAssocID="{8B2A655E-8453-4B58-AFA2-1F521D3CD890}" presName="spaceRect" presStyleCnt="0"/>
      <dgm:spPr/>
    </dgm:pt>
    <dgm:pt modelId="{75999FD9-C0D9-4917-9301-6A02BD52C428}" type="pres">
      <dgm:prSet presAssocID="{8B2A655E-8453-4B58-AFA2-1F521D3CD890}" presName="parTx" presStyleLbl="revTx" presStyleIdx="1" presStyleCnt="4">
        <dgm:presLayoutVars>
          <dgm:chMax val="0"/>
          <dgm:chPref val="0"/>
        </dgm:presLayoutVars>
      </dgm:prSet>
      <dgm:spPr/>
    </dgm:pt>
    <dgm:pt modelId="{362B49EC-01E4-4654-A283-9ADD29286E7A}" type="pres">
      <dgm:prSet presAssocID="{A24E93D0-45C1-409B-AB93-07246EFF9B3F}" presName="sibTrans" presStyleCnt="0"/>
      <dgm:spPr/>
    </dgm:pt>
    <dgm:pt modelId="{3531420B-9C59-4BD9-8D8C-9A4312B2C4CC}" type="pres">
      <dgm:prSet presAssocID="{24E63AEE-EEDF-45E0-B1BC-5EFAE901A805}" presName="compNode" presStyleCnt="0"/>
      <dgm:spPr/>
    </dgm:pt>
    <dgm:pt modelId="{9F33A596-15CF-4A75-AA27-4257E5B58619}" type="pres">
      <dgm:prSet presAssocID="{24E63AEE-EEDF-45E0-B1BC-5EFAE901A805}" presName="bgRect" presStyleLbl="bgShp" presStyleIdx="2" presStyleCnt="4"/>
      <dgm:spPr/>
    </dgm:pt>
    <dgm:pt modelId="{D1C29105-271D-4788-AC94-ACEAF6651727}" type="pres">
      <dgm:prSet presAssocID="{24E63AEE-EEDF-45E0-B1BC-5EFAE901A8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4AF92F1-65AB-4856-9356-7B3FF8A92A88}" type="pres">
      <dgm:prSet presAssocID="{24E63AEE-EEDF-45E0-B1BC-5EFAE901A805}" presName="spaceRect" presStyleCnt="0"/>
      <dgm:spPr/>
    </dgm:pt>
    <dgm:pt modelId="{02AA6F3D-84B0-4552-B65E-DF2C9FF0FF78}" type="pres">
      <dgm:prSet presAssocID="{24E63AEE-EEDF-45E0-B1BC-5EFAE901A805}" presName="parTx" presStyleLbl="revTx" presStyleIdx="2" presStyleCnt="4">
        <dgm:presLayoutVars>
          <dgm:chMax val="0"/>
          <dgm:chPref val="0"/>
        </dgm:presLayoutVars>
      </dgm:prSet>
      <dgm:spPr/>
    </dgm:pt>
    <dgm:pt modelId="{9AD59FAC-7986-460F-A7AF-845547F6BF50}" type="pres">
      <dgm:prSet presAssocID="{3E0FDAF7-096B-4D77-A019-AD65C43E4CDE}" presName="sibTrans" presStyleCnt="0"/>
      <dgm:spPr/>
    </dgm:pt>
    <dgm:pt modelId="{3C9A42CF-D929-442A-9BF0-310283B7E4D3}" type="pres">
      <dgm:prSet presAssocID="{344D2E95-BC84-4B18-B85A-1B896B927AEC}" presName="compNode" presStyleCnt="0"/>
      <dgm:spPr/>
    </dgm:pt>
    <dgm:pt modelId="{0585037C-BC59-4BDA-AB16-36D6D5F7B397}" type="pres">
      <dgm:prSet presAssocID="{344D2E95-BC84-4B18-B85A-1B896B927AEC}" presName="bgRect" presStyleLbl="bgShp" presStyleIdx="3" presStyleCnt="4"/>
      <dgm:spPr/>
    </dgm:pt>
    <dgm:pt modelId="{60D5198E-385D-4A9C-B1D5-D338852E5579}" type="pres">
      <dgm:prSet presAssocID="{344D2E95-BC84-4B18-B85A-1B896B927A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4F86184-504C-4BAE-A22D-EDE2C4216BEC}" type="pres">
      <dgm:prSet presAssocID="{344D2E95-BC84-4B18-B85A-1B896B927AEC}" presName="spaceRect" presStyleCnt="0"/>
      <dgm:spPr/>
    </dgm:pt>
    <dgm:pt modelId="{FFEDDAF9-A5D1-4B4C-A608-EBAA9366AFBC}" type="pres">
      <dgm:prSet presAssocID="{344D2E95-BC84-4B18-B85A-1B896B927AE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F2A838-2CBB-47F7-A2F2-65582A0C9F3F}" type="presOf" srcId="{123E48EA-63A4-4142-8E02-50196D228860}" destId="{5B30EB1B-3358-4B6D-96DB-B522AC125D95}" srcOrd="0" destOrd="0" presId="urn:microsoft.com/office/officeart/2018/2/layout/IconVerticalSolidList"/>
    <dgm:cxn modelId="{68E9E06B-B267-414B-9B54-DDCEEE756C5F}" type="presOf" srcId="{8B2A655E-8453-4B58-AFA2-1F521D3CD890}" destId="{75999FD9-C0D9-4917-9301-6A02BD52C428}" srcOrd="0" destOrd="0" presId="urn:microsoft.com/office/officeart/2018/2/layout/IconVerticalSolidList"/>
    <dgm:cxn modelId="{3290CA7C-CCDC-452A-8991-9B7086BA2DBF}" srcId="{3FDDFFBA-9508-4246-BEA7-C56DE3E3D846}" destId="{24E63AEE-EEDF-45E0-B1BC-5EFAE901A805}" srcOrd="2" destOrd="0" parTransId="{02C50BF7-02B6-4151-B15C-246E6B16F7BD}" sibTransId="{3E0FDAF7-096B-4D77-A019-AD65C43E4CDE}"/>
    <dgm:cxn modelId="{CCB4247E-9432-4D26-83FC-2112FEA92E61}" type="presOf" srcId="{344D2E95-BC84-4B18-B85A-1B896B927AEC}" destId="{FFEDDAF9-A5D1-4B4C-A608-EBAA9366AFBC}" srcOrd="0" destOrd="0" presId="urn:microsoft.com/office/officeart/2018/2/layout/IconVerticalSolidList"/>
    <dgm:cxn modelId="{DC1E0A8E-5546-4D0B-93EE-705657ED7333}" type="presOf" srcId="{3FDDFFBA-9508-4246-BEA7-C56DE3E3D846}" destId="{46623B2C-1B7A-4493-85AF-A776AA27AA21}" srcOrd="0" destOrd="0" presId="urn:microsoft.com/office/officeart/2018/2/layout/IconVerticalSolidList"/>
    <dgm:cxn modelId="{AE86B290-1809-4F88-8450-056E794AFA29}" type="presOf" srcId="{24E63AEE-EEDF-45E0-B1BC-5EFAE901A805}" destId="{02AA6F3D-84B0-4552-B65E-DF2C9FF0FF78}" srcOrd="0" destOrd="0" presId="urn:microsoft.com/office/officeart/2018/2/layout/IconVerticalSolidList"/>
    <dgm:cxn modelId="{798D78A8-A744-471B-A4C7-2EDA8946DA1B}" srcId="{3FDDFFBA-9508-4246-BEA7-C56DE3E3D846}" destId="{8B2A655E-8453-4B58-AFA2-1F521D3CD890}" srcOrd="1" destOrd="0" parTransId="{6881F7D6-F3FA-454D-9049-39F7570DFF69}" sibTransId="{A24E93D0-45C1-409B-AB93-07246EFF9B3F}"/>
    <dgm:cxn modelId="{1D96B9E0-D449-42D5-ADC3-79F34A0EF47A}" srcId="{3FDDFFBA-9508-4246-BEA7-C56DE3E3D846}" destId="{344D2E95-BC84-4B18-B85A-1B896B927AEC}" srcOrd="3" destOrd="0" parTransId="{FA18F6B6-8604-453E-B1ED-58BACB3505AC}" sibTransId="{F459F5F9-65A0-42A8-AEF6-C36405416E75}"/>
    <dgm:cxn modelId="{B5D8F3FC-DCF3-4C5B-8D16-C1BDCF6CD08F}" srcId="{3FDDFFBA-9508-4246-BEA7-C56DE3E3D846}" destId="{123E48EA-63A4-4142-8E02-50196D228860}" srcOrd="0" destOrd="0" parTransId="{4F6B4C17-0BD9-474B-8DA1-29C59A90767B}" sibTransId="{2DB81CAA-43D7-4DA7-8892-B524FC0D2864}"/>
    <dgm:cxn modelId="{EF48663A-94A7-4D68-A9C5-AD02F7C1D8BA}" type="presParOf" srcId="{46623B2C-1B7A-4493-85AF-A776AA27AA21}" destId="{D7F39D56-F215-4688-80B0-83E259DEF7E3}" srcOrd="0" destOrd="0" presId="urn:microsoft.com/office/officeart/2018/2/layout/IconVerticalSolidList"/>
    <dgm:cxn modelId="{EFD3ED6C-1DE9-4EA9-AD20-539523DA8377}" type="presParOf" srcId="{D7F39D56-F215-4688-80B0-83E259DEF7E3}" destId="{1C0B083D-C311-454C-B37C-D488E6CA6C8D}" srcOrd="0" destOrd="0" presId="urn:microsoft.com/office/officeart/2018/2/layout/IconVerticalSolidList"/>
    <dgm:cxn modelId="{80DB16C1-971C-42BB-B9F3-8E181B7A10AC}" type="presParOf" srcId="{D7F39D56-F215-4688-80B0-83E259DEF7E3}" destId="{A6F2A382-FD23-4FD3-8F52-1C52333C9EE9}" srcOrd="1" destOrd="0" presId="urn:microsoft.com/office/officeart/2018/2/layout/IconVerticalSolidList"/>
    <dgm:cxn modelId="{2BC216F0-DDAB-4871-943E-2E1B90563FFC}" type="presParOf" srcId="{D7F39D56-F215-4688-80B0-83E259DEF7E3}" destId="{DBEA1F23-3F70-4E31-B749-B86E46F2558E}" srcOrd="2" destOrd="0" presId="urn:microsoft.com/office/officeart/2018/2/layout/IconVerticalSolidList"/>
    <dgm:cxn modelId="{191C3604-5D21-47CD-8A32-861973A28DAF}" type="presParOf" srcId="{D7F39D56-F215-4688-80B0-83E259DEF7E3}" destId="{5B30EB1B-3358-4B6D-96DB-B522AC125D95}" srcOrd="3" destOrd="0" presId="urn:microsoft.com/office/officeart/2018/2/layout/IconVerticalSolidList"/>
    <dgm:cxn modelId="{932F1319-C263-4FE3-94DE-BE3F1025F1B9}" type="presParOf" srcId="{46623B2C-1B7A-4493-85AF-A776AA27AA21}" destId="{BDC82FE7-1EAF-47EB-A9DE-AA05D7D93DF8}" srcOrd="1" destOrd="0" presId="urn:microsoft.com/office/officeart/2018/2/layout/IconVerticalSolidList"/>
    <dgm:cxn modelId="{81EC8D92-1C61-460B-9547-B8A5E63B13D5}" type="presParOf" srcId="{46623B2C-1B7A-4493-85AF-A776AA27AA21}" destId="{4CA7827D-1CA2-404E-B5ED-3302030B056C}" srcOrd="2" destOrd="0" presId="urn:microsoft.com/office/officeart/2018/2/layout/IconVerticalSolidList"/>
    <dgm:cxn modelId="{47DBC8F3-BD75-44EA-8EF4-C5958E46A1F9}" type="presParOf" srcId="{4CA7827D-1CA2-404E-B5ED-3302030B056C}" destId="{D97353D0-722E-4322-B389-C81FC86DE50F}" srcOrd="0" destOrd="0" presId="urn:microsoft.com/office/officeart/2018/2/layout/IconVerticalSolidList"/>
    <dgm:cxn modelId="{9AAB0245-E5CD-4208-8490-82342B15F87D}" type="presParOf" srcId="{4CA7827D-1CA2-404E-B5ED-3302030B056C}" destId="{78E96AD1-3370-4B42-81B8-ED15137FCF39}" srcOrd="1" destOrd="0" presId="urn:microsoft.com/office/officeart/2018/2/layout/IconVerticalSolidList"/>
    <dgm:cxn modelId="{707AF5AB-55EF-480E-95F0-3AE57C94E2D3}" type="presParOf" srcId="{4CA7827D-1CA2-404E-B5ED-3302030B056C}" destId="{EE063512-244D-4BA6-9673-BA2653732CD1}" srcOrd="2" destOrd="0" presId="urn:microsoft.com/office/officeart/2018/2/layout/IconVerticalSolidList"/>
    <dgm:cxn modelId="{AEC64801-F537-4AF9-8B90-DD5FE0871281}" type="presParOf" srcId="{4CA7827D-1CA2-404E-B5ED-3302030B056C}" destId="{75999FD9-C0D9-4917-9301-6A02BD52C428}" srcOrd="3" destOrd="0" presId="urn:microsoft.com/office/officeart/2018/2/layout/IconVerticalSolidList"/>
    <dgm:cxn modelId="{71F28545-EC5D-4A17-A7D2-914420FC7DD2}" type="presParOf" srcId="{46623B2C-1B7A-4493-85AF-A776AA27AA21}" destId="{362B49EC-01E4-4654-A283-9ADD29286E7A}" srcOrd="3" destOrd="0" presId="urn:microsoft.com/office/officeart/2018/2/layout/IconVerticalSolidList"/>
    <dgm:cxn modelId="{4DCA8657-B6FA-4C49-A772-02B200BA38A0}" type="presParOf" srcId="{46623B2C-1B7A-4493-85AF-A776AA27AA21}" destId="{3531420B-9C59-4BD9-8D8C-9A4312B2C4CC}" srcOrd="4" destOrd="0" presId="urn:microsoft.com/office/officeart/2018/2/layout/IconVerticalSolidList"/>
    <dgm:cxn modelId="{45EA24CA-48A5-461E-8CF8-6D742AFC75FA}" type="presParOf" srcId="{3531420B-9C59-4BD9-8D8C-9A4312B2C4CC}" destId="{9F33A596-15CF-4A75-AA27-4257E5B58619}" srcOrd="0" destOrd="0" presId="urn:microsoft.com/office/officeart/2018/2/layout/IconVerticalSolidList"/>
    <dgm:cxn modelId="{BEF42F6D-4FDC-4EA3-A334-4B930B8D43B3}" type="presParOf" srcId="{3531420B-9C59-4BD9-8D8C-9A4312B2C4CC}" destId="{D1C29105-271D-4788-AC94-ACEAF6651727}" srcOrd="1" destOrd="0" presId="urn:microsoft.com/office/officeart/2018/2/layout/IconVerticalSolidList"/>
    <dgm:cxn modelId="{CBE89B65-7C86-4248-B813-15C77B603DD3}" type="presParOf" srcId="{3531420B-9C59-4BD9-8D8C-9A4312B2C4CC}" destId="{14AF92F1-65AB-4856-9356-7B3FF8A92A88}" srcOrd="2" destOrd="0" presId="urn:microsoft.com/office/officeart/2018/2/layout/IconVerticalSolidList"/>
    <dgm:cxn modelId="{D84A0200-9316-4DE9-952E-188B5C2E7AD3}" type="presParOf" srcId="{3531420B-9C59-4BD9-8D8C-9A4312B2C4CC}" destId="{02AA6F3D-84B0-4552-B65E-DF2C9FF0FF78}" srcOrd="3" destOrd="0" presId="urn:microsoft.com/office/officeart/2018/2/layout/IconVerticalSolidList"/>
    <dgm:cxn modelId="{E49889A5-C026-4E7C-B53A-55493400529D}" type="presParOf" srcId="{46623B2C-1B7A-4493-85AF-A776AA27AA21}" destId="{9AD59FAC-7986-460F-A7AF-845547F6BF50}" srcOrd="5" destOrd="0" presId="urn:microsoft.com/office/officeart/2018/2/layout/IconVerticalSolidList"/>
    <dgm:cxn modelId="{D6BBA65A-B2EF-4615-AC99-9647A4E2B967}" type="presParOf" srcId="{46623B2C-1B7A-4493-85AF-A776AA27AA21}" destId="{3C9A42CF-D929-442A-9BF0-310283B7E4D3}" srcOrd="6" destOrd="0" presId="urn:microsoft.com/office/officeart/2018/2/layout/IconVerticalSolidList"/>
    <dgm:cxn modelId="{7AC26749-868F-41D4-A4F3-D0ABD2E97CBE}" type="presParOf" srcId="{3C9A42CF-D929-442A-9BF0-310283B7E4D3}" destId="{0585037C-BC59-4BDA-AB16-36D6D5F7B397}" srcOrd="0" destOrd="0" presId="urn:microsoft.com/office/officeart/2018/2/layout/IconVerticalSolidList"/>
    <dgm:cxn modelId="{777D242F-1AFE-4D2B-976A-F15C4F1F6B1E}" type="presParOf" srcId="{3C9A42CF-D929-442A-9BF0-310283B7E4D3}" destId="{60D5198E-385D-4A9C-B1D5-D338852E5579}" srcOrd="1" destOrd="0" presId="urn:microsoft.com/office/officeart/2018/2/layout/IconVerticalSolidList"/>
    <dgm:cxn modelId="{D1D6B8E6-1A04-4152-A278-348303777BF3}" type="presParOf" srcId="{3C9A42CF-D929-442A-9BF0-310283B7E4D3}" destId="{D4F86184-504C-4BAE-A22D-EDE2C4216BEC}" srcOrd="2" destOrd="0" presId="urn:microsoft.com/office/officeart/2018/2/layout/IconVerticalSolidList"/>
    <dgm:cxn modelId="{C28A3D86-E9FC-4390-B2AA-7A4AAB79B14F}" type="presParOf" srcId="{3C9A42CF-D929-442A-9BF0-310283B7E4D3}" destId="{FFEDDAF9-A5D1-4B4C-A608-EBAA9366AF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E2FE-1DE9-4BEF-8D28-EB8CCD72D52C}">
      <dsp:nvSpPr>
        <dsp:cNvPr id="0" name=""/>
        <dsp:cNvSpPr/>
      </dsp:nvSpPr>
      <dsp:spPr>
        <a:xfrm>
          <a:off x="0" y="2040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45C9F-201A-42A1-A5D3-A9DF0B914922}">
      <dsp:nvSpPr>
        <dsp:cNvPr id="0" name=""/>
        <dsp:cNvSpPr/>
      </dsp:nvSpPr>
      <dsp:spPr>
        <a:xfrm>
          <a:off x="312888" y="234768"/>
          <a:ext cx="568888" cy="568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BCDE-435A-4C0D-ACEB-C638BFEBCCC9}">
      <dsp:nvSpPr>
        <dsp:cNvPr id="0" name=""/>
        <dsp:cNvSpPr/>
      </dsp:nvSpPr>
      <dsp:spPr>
        <a:xfrm>
          <a:off x="1194666" y="2040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can choose the level of your compulsory courses.</a:t>
          </a:r>
        </a:p>
      </dsp:txBody>
      <dsp:txXfrm>
        <a:off x="1194666" y="2040"/>
        <a:ext cx="3220052" cy="1034343"/>
      </dsp:txXfrm>
    </dsp:sp>
    <dsp:sp modelId="{EE6DF085-5768-409F-AF98-ACD93CC1AEB3}">
      <dsp:nvSpPr>
        <dsp:cNvPr id="0" name=""/>
        <dsp:cNvSpPr/>
      </dsp:nvSpPr>
      <dsp:spPr>
        <a:xfrm>
          <a:off x="0" y="1294969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92FD5-9F2A-4346-9754-F8ECF130D86D}">
      <dsp:nvSpPr>
        <dsp:cNvPr id="0" name=""/>
        <dsp:cNvSpPr/>
      </dsp:nvSpPr>
      <dsp:spPr>
        <a:xfrm>
          <a:off x="312888" y="1527696"/>
          <a:ext cx="568888" cy="568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0AA30-2ED8-4B63-A7B3-6A48733D30EC}">
      <dsp:nvSpPr>
        <dsp:cNvPr id="0" name=""/>
        <dsp:cNvSpPr/>
      </dsp:nvSpPr>
      <dsp:spPr>
        <a:xfrm>
          <a:off x="1194666" y="1294969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can choose elective courses that interest you.</a:t>
          </a:r>
        </a:p>
      </dsp:txBody>
      <dsp:txXfrm>
        <a:off x="1194666" y="1294969"/>
        <a:ext cx="3220052" cy="1034343"/>
      </dsp:txXfrm>
    </dsp:sp>
    <dsp:sp modelId="{6EAE6491-B77D-4F74-9986-D80BFB9B2FFB}">
      <dsp:nvSpPr>
        <dsp:cNvPr id="0" name=""/>
        <dsp:cNvSpPr/>
      </dsp:nvSpPr>
      <dsp:spPr>
        <a:xfrm>
          <a:off x="0" y="2587898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D31C5-F2BA-4B9C-BD1D-2F450518E173}">
      <dsp:nvSpPr>
        <dsp:cNvPr id="0" name=""/>
        <dsp:cNvSpPr/>
      </dsp:nvSpPr>
      <dsp:spPr>
        <a:xfrm>
          <a:off x="312888" y="2820625"/>
          <a:ext cx="568888" cy="568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09E4D-F5C9-40A1-BE1F-CDA3F5E2F455}">
      <dsp:nvSpPr>
        <dsp:cNvPr id="0" name=""/>
        <dsp:cNvSpPr/>
      </dsp:nvSpPr>
      <dsp:spPr>
        <a:xfrm>
          <a:off x="1194666" y="2587898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now earn credits towards graduation eligibility.</a:t>
          </a:r>
        </a:p>
      </dsp:txBody>
      <dsp:txXfrm>
        <a:off x="1194666" y="2587898"/>
        <a:ext cx="3220052" cy="1034343"/>
      </dsp:txXfrm>
    </dsp:sp>
    <dsp:sp modelId="{2BAF5E99-2259-4714-AAAA-4083D0D13C6F}">
      <dsp:nvSpPr>
        <dsp:cNvPr id="0" name=""/>
        <dsp:cNvSpPr/>
      </dsp:nvSpPr>
      <dsp:spPr>
        <a:xfrm>
          <a:off x="0" y="3880827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454BB-AB5D-408F-9DC3-7458AE48FDE7}">
      <dsp:nvSpPr>
        <dsp:cNvPr id="0" name=""/>
        <dsp:cNvSpPr/>
      </dsp:nvSpPr>
      <dsp:spPr>
        <a:xfrm>
          <a:off x="312888" y="4113554"/>
          <a:ext cx="568888" cy="568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B7B14-F3D6-4613-870C-0537E35F41F8}">
      <dsp:nvSpPr>
        <dsp:cNvPr id="0" name=""/>
        <dsp:cNvSpPr/>
      </dsp:nvSpPr>
      <dsp:spPr>
        <a:xfrm>
          <a:off x="1194666" y="3880827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Your choices and grades will determine your access to post-secondary plans.</a:t>
          </a:r>
        </a:p>
      </dsp:txBody>
      <dsp:txXfrm>
        <a:off x="1194666" y="3880827"/>
        <a:ext cx="3220052" cy="1034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E2753-B105-4599-B19C-49FCAED49D28}">
      <dsp:nvSpPr>
        <dsp:cNvPr id="0" name=""/>
        <dsp:cNvSpPr/>
      </dsp:nvSpPr>
      <dsp:spPr>
        <a:xfrm>
          <a:off x="0" y="651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832E1-CF2E-438F-9A48-B8F01EB733B0}">
      <dsp:nvSpPr>
        <dsp:cNvPr id="0" name=""/>
        <dsp:cNvSpPr/>
      </dsp:nvSpPr>
      <dsp:spPr>
        <a:xfrm>
          <a:off x="0" y="651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compulsory for graduation</a:t>
          </a:r>
        </a:p>
      </dsp:txBody>
      <dsp:txXfrm>
        <a:off x="0" y="651"/>
        <a:ext cx="5308950" cy="762796"/>
      </dsp:txXfrm>
    </dsp:sp>
    <dsp:sp modelId="{5582DE77-6D88-4C85-97F2-1B749567D36C}">
      <dsp:nvSpPr>
        <dsp:cNvPr id="0" name=""/>
        <dsp:cNvSpPr/>
      </dsp:nvSpPr>
      <dsp:spPr>
        <a:xfrm>
          <a:off x="0" y="763448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268931"/>
                <a:satOff val="-143"/>
                <a:lumOff val="947"/>
                <a:alphaOff val="0"/>
                <a:tint val="98000"/>
                <a:lumMod val="100000"/>
              </a:schemeClr>
            </a:gs>
            <a:gs pos="100000">
              <a:schemeClr val="accent2">
                <a:hueOff val="268931"/>
                <a:satOff val="-143"/>
                <a:lumOff val="94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268931"/>
              <a:satOff val="-143"/>
              <a:lumOff val="9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950A6-6218-4E40-8A84-4545A067A82F}">
      <dsp:nvSpPr>
        <dsp:cNvPr id="0" name=""/>
        <dsp:cNvSpPr/>
      </dsp:nvSpPr>
      <dsp:spPr>
        <a:xfrm>
          <a:off x="0" y="763448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Needed to meet post-secondary admission requirements (university, NBCC, career colleges)</a:t>
          </a:r>
        </a:p>
      </dsp:txBody>
      <dsp:txXfrm>
        <a:off x="0" y="763448"/>
        <a:ext cx="5308950" cy="762796"/>
      </dsp:txXfrm>
    </dsp:sp>
    <dsp:sp modelId="{5679099B-9FDF-4453-AB17-CD28D42A510C}">
      <dsp:nvSpPr>
        <dsp:cNvPr id="0" name=""/>
        <dsp:cNvSpPr/>
      </dsp:nvSpPr>
      <dsp:spPr>
        <a:xfrm>
          <a:off x="0" y="1526245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537861"/>
                <a:satOff val="-285"/>
                <a:lumOff val="1895"/>
                <a:alphaOff val="0"/>
                <a:tint val="98000"/>
                <a:lumMod val="100000"/>
              </a:schemeClr>
            </a:gs>
            <a:gs pos="100000">
              <a:schemeClr val="accent2">
                <a:hueOff val="537861"/>
                <a:satOff val="-285"/>
                <a:lumOff val="189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537861"/>
              <a:satOff val="-285"/>
              <a:lumOff val="18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82BEB-AD07-40E0-8A51-81A3F18EF8AF}">
      <dsp:nvSpPr>
        <dsp:cNvPr id="0" name=""/>
        <dsp:cNvSpPr/>
      </dsp:nvSpPr>
      <dsp:spPr>
        <a:xfrm>
          <a:off x="0" y="1526245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prepare for work and life after high school</a:t>
          </a:r>
        </a:p>
      </dsp:txBody>
      <dsp:txXfrm>
        <a:off x="0" y="1526245"/>
        <a:ext cx="5308950" cy="762796"/>
      </dsp:txXfrm>
    </dsp:sp>
    <dsp:sp modelId="{F552E78B-60F2-47B7-9CA4-3BAD714A0600}">
      <dsp:nvSpPr>
        <dsp:cNvPr id="0" name=""/>
        <dsp:cNvSpPr/>
      </dsp:nvSpPr>
      <dsp:spPr>
        <a:xfrm>
          <a:off x="0" y="2289042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3862E-62FB-49C3-AC1B-18E687F6781A}">
      <dsp:nvSpPr>
        <dsp:cNvPr id="0" name=""/>
        <dsp:cNvSpPr/>
      </dsp:nvSpPr>
      <dsp:spPr>
        <a:xfrm>
          <a:off x="0" y="2289042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meet your interests</a:t>
          </a:r>
        </a:p>
      </dsp:txBody>
      <dsp:txXfrm>
        <a:off x="0" y="2289042"/>
        <a:ext cx="5308950" cy="762796"/>
      </dsp:txXfrm>
    </dsp:sp>
    <dsp:sp modelId="{1AE2EB6B-8958-4371-A670-AF5C86C4D8ED}">
      <dsp:nvSpPr>
        <dsp:cNvPr id="0" name=""/>
        <dsp:cNvSpPr/>
      </dsp:nvSpPr>
      <dsp:spPr>
        <a:xfrm>
          <a:off x="0" y="3051839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075723"/>
                <a:satOff val="-571"/>
                <a:lumOff val="3790"/>
                <a:alphaOff val="0"/>
                <a:tint val="98000"/>
                <a:lumMod val="100000"/>
              </a:schemeClr>
            </a:gs>
            <a:gs pos="100000">
              <a:schemeClr val="accent2">
                <a:hueOff val="1075723"/>
                <a:satOff val="-571"/>
                <a:lumOff val="379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075723"/>
              <a:satOff val="-571"/>
              <a:lumOff val="379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48FEA-C958-4D46-8D14-143C343967E0}">
      <dsp:nvSpPr>
        <dsp:cNvPr id="0" name=""/>
        <dsp:cNvSpPr/>
      </dsp:nvSpPr>
      <dsp:spPr>
        <a:xfrm>
          <a:off x="0" y="3051839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learn and develop skills for the future</a:t>
          </a:r>
        </a:p>
      </dsp:txBody>
      <dsp:txXfrm>
        <a:off x="0" y="3051839"/>
        <a:ext cx="5308950" cy="762796"/>
      </dsp:txXfrm>
    </dsp:sp>
    <dsp:sp modelId="{83C340B8-5596-454B-89AC-A12D7765D092}">
      <dsp:nvSpPr>
        <dsp:cNvPr id="0" name=""/>
        <dsp:cNvSpPr/>
      </dsp:nvSpPr>
      <dsp:spPr>
        <a:xfrm>
          <a:off x="0" y="3814636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344653"/>
                <a:satOff val="-713"/>
                <a:lumOff val="4737"/>
                <a:alphaOff val="0"/>
                <a:tint val="98000"/>
                <a:lumMod val="100000"/>
              </a:schemeClr>
            </a:gs>
            <a:gs pos="100000">
              <a:schemeClr val="accent2">
                <a:hueOff val="1344653"/>
                <a:satOff val="-713"/>
                <a:lumOff val="473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344653"/>
              <a:satOff val="-713"/>
              <a:lumOff val="47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FC37F-540F-40E4-9858-E51AF200CE21}">
      <dsp:nvSpPr>
        <dsp:cNvPr id="0" name=""/>
        <dsp:cNvSpPr/>
      </dsp:nvSpPr>
      <dsp:spPr>
        <a:xfrm>
          <a:off x="0" y="3814636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You must take and pass a minimum of 10 elective course credits.</a:t>
          </a:r>
          <a:endParaRPr lang="en-US" sz="2000" kern="1200"/>
        </a:p>
      </dsp:txBody>
      <dsp:txXfrm>
        <a:off x="0" y="3814636"/>
        <a:ext cx="5308950" cy="762796"/>
      </dsp:txXfrm>
    </dsp:sp>
    <dsp:sp modelId="{25E6C283-3689-4DF4-BBCB-6C9B91C6FF39}">
      <dsp:nvSpPr>
        <dsp:cNvPr id="0" name=""/>
        <dsp:cNvSpPr/>
      </dsp:nvSpPr>
      <dsp:spPr>
        <a:xfrm>
          <a:off x="0" y="4577433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9FEA2-0B18-4540-A1D4-8144E30C547D}">
      <dsp:nvSpPr>
        <dsp:cNvPr id="0" name=""/>
        <dsp:cNvSpPr/>
      </dsp:nvSpPr>
      <dsp:spPr>
        <a:xfrm>
          <a:off x="0" y="4577433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You must attempt 21 credits to graduate.</a:t>
          </a:r>
          <a:endParaRPr lang="en-US" sz="2000" kern="1200" dirty="0"/>
        </a:p>
      </dsp:txBody>
      <dsp:txXfrm>
        <a:off x="0" y="4577433"/>
        <a:ext cx="5308950" cy="762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44F0-395A-41B2-A6F2-AAD61AE47D17}">
      <dsp:nvSpPr>
        <dsp:cNvPr id="0" name=""/>
        <dsp:cNvSpPr/>
      </dsp:nvSpPr>
      <dsp:spPr>
        <a:xfrm>
          <a:off x="0" y="128239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prerequisite is a course that must be passed prior to taking another course</a:t>
          </a:r>
        </a:p>
      </dsp:txBody>
      <dsp:txXfrm>
        <a:off x="62808" y="191047"/>
        <a:ext cx="5030934" cy="1161018"/>
      </dsp:txXfrm>
    </dsp:sp>
    <dsp:sp modelId="{40B06571-9BBC-445E-BC93-B2D23F753512}">
      <dsp:nvSpPr>
        <dsp:cNvPr id="0" name=""/>
        <dsp:cNvSpPr/>
      </dsp:nvSpPr>
      <dsp:spPr>
        <a:xfrm>
          <a:off x="0" y="1481113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Some Grade 10 courses are prerequisites or recommended prerequisites for same subject Grade 11 courses</a:t>
          </a:r>
        </a:p>
      </dsp:txBody>
      <dsp:txXfrm>
        <a:off x="62808" y="1543921"/>
        <a:ext cx="5030934" cy="1161018"/>
      </dsp:txXfrm>
    </dsp:sp>
    <dsp:sp modelId="{A7537073-CE29-4CBB-926C-C4C80611D15B}">
      <dsp:nvSpPr>
        <dsp:cNvPr id="0" name=""/>
        <dsp:cNvSpPr/>
      </dsp:nvSpPr>
      <dsp:spPr>
        <a:xfrm>
          <a:off x="0" y="2833988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Ex; Grade 10 H&amp;PE is a recommended prerequisite for Grade 11 Outdoor Pursuits &amp; PE Leadership 120</a:t>
          </a:r>
        </a:p>
      </dsp:txBody>
      <dsp:txXfrm>
        <a:off x="62808" y="2896796"/>
        <a:ext cx="5030934" cy="1161018"/>
      </dsp:txXfrm>
    </dsp:sp>
    <dsp:sp modelId="{E1861B37-BC3E-4D6E-8DF5-51DEB2A9C519}">
      <dsp:nvSpPr>
        <dsp:cNvPr id="0" name=""/>
        <dsp:cNvSpPr/>
      </dsp:nvSpPr>
      <dsp:spPr>
        <a:xfrm>
          <a:off x="0" y="4248862"/>
          <a:ext cx="515655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2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1" kern="1200" dirty="0"/>
            <a:t>Read the Course Guide carefully-these are all located near the end of the guide!</a:t>
          </a:r>
          <a:endParaRPr lang="en-US" sz="1800" kern="1200" dirty="0"/>
        </a:p>
      </dsp:txBody>
      <dsp:txXfrm>
        <a:off x="0" y="4248862"/>
        <a:ext cx="5156550" cy="57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EF9E5-FDEA-4F90-A16F-E2F3132A1C89}">
      <dsp:nvSpPr>
        <dsp:cNvPr id="0" name=""/>
        <dsp:cNvSpPr/>
      </dsp:nvSpPr>
      <dsp:spPr>
        <a:xfrm>
          <a:off x="0" y="4033178"/>
          <a:ext cx="1103679" cy="882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Remember</a:t>
          </a:r>
        </a:p>
      </dsp:txBody>
      <dsp:txXfrm>
        <a:off x="0" y="4033178"/>
        <a:ext cx="1103679" cy="882360"/>
      </dsp:txXfrm>
    </dsp:sp>
    <dsp:sp modelId="{C4DAF963-8CAB-4169-A3ED-D633F0735D3D}">
      <dsp:nvSpPr>
        <dsp:cNvPr id="0" name=""/>
        <dsp:cNvSpPr/>
      </dsp:nvSpPr>
      <dsp:spPr>
        <a:xfrm>
          <a:off x="1103679" y="4033178"/>
          <a:ext cx="3311039" cy="882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Remember: Choose carefully during course selection. Your choices determine what is taught next year and course changes aren’t entertained because you changed your mind.</a:t>
          </a:r>
        </a:p>
      </dsp:txBody>
      <dsp:txXfrm>
        <a:off x="1103679" y="4033178"/>
        <a:ext cx="3311039" cy="882360"/>
      </dsp:txXfrm>
    </dsp:sp>
    <dsp:sp modelId="{2F935A0C-6994-4EC8-99FF-F0F4B777662E}">
      <dsp:nvSpPr>
        <dsp:cNvPr id="0" name=""/>
        <dsp:cNvSpPr/>
      </dsp:nvSpPr>
      <dsp:spPr>
        <a:xfrm rot="10800000">
          <a:off x="0" y="2689342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537861"/>
            <a:satOff val="-285"/>
            <a:lumOff val="1895"/>
            <a:alphaOff val="0"/>
          </a:schemeClr>
        </a:solidFill>
        <a:ln w="19050" cap="rnd" cmpd="sng" algn="ctr">
          <a:solidFill>
            <a:schemeClr val="accent2">
              <a:hueOff val="537861"/>
              <a:satOff val="-285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2689342"/>
        <a:ext cx="1103679" cy="882096"/>
      </dsp:txXfrm>
    </dsp:sp>
    <dsp:sp modelId="{10DE44CD-8B8F-4623-8765-8138FB014E27}">
      <dsp:nvSpPr>
        <dsp:cNvPr id="0" name=""/>
        <dsp:cNvSpPr/>
      </dsp:nvSpPr>
      <dsp:spPr>
        <a:xfrm>
          <a:off x="1103679" y="2689342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669623"/>
            <a:satOff val="494"/>
            <a:lumOff val="3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69623"/>
              <a:satOff val="494"/>
              <a:lumOff val="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Choose courses that will help you achieve your post-secondary and career plans. Look these up now!</a:t>
          </a:r>
        </a:p>
      </dsp:txBody>
      <dsp:txXfrm>
        <a:off x="1103679" y="2689342"/>
        <a:ext cx="3311039" cy="882096"/>
      </dsp:txXfrm>
    </dsp:sp>
    <dsp:sp modelId="{2E2656C4-CC93-4E02-B16B-41660480E081}">
      <dsp:nvSpPr>
        <dsp:cNvPr id="0" name=""/>
        <dsp:cNvSpPr/>
      </dsp:nvSpPr>
      <dsp:spPr>
        <a:xfrm rot="10800000">
          <a:off x="0" y="1345507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075723"/>
            <a:satOff val="-571"/>
            <a:lumOff val="3790"/>
            <a:alphaOff val="0"/>
          </a:schemeClr>
        </a:solidFill>
        <a:ln w="19050" cap="rnd" cmpd="sng" algn="ctr">
          <a:solidFill>
            <a:schemeClr val="accent2">
              <a:hueOff val="1075723"/>
              <a:satOff val="-571"/>
              <a:lumOff val="3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1345507"/>
        <a:ext cx="1103679" cy="882096"/>
      </dsp:txXfrm>
    </dsp:sp>
    <dsp:sp modelId="{575D1530-643D-4EB5-BA0E-753911570A05}">
      <dsp:nvSpPr>
        <dsp:cNvPr id="0" name=""/>
        <dsp:cNvSpPr/>
      </dsp:nvSpPr>
      <dsp:spPr>
        <a:xfrm>
          <a:off x="1103679" y="1345507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1339245"/>
            <a:satOff val="989"/>
            <a:lumOff val="62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339245"/>
              <a:satOff val="989"/>
              <a:lumOff val="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Choose courses in Grade 11 that will allow you to take Grade 12 courses. </a:t>
          </a:r>
        </a:p>
      </dsp:txBody>
      <dsp:txXfrm>
        <a:off x="1103679" y="1345507"/>
        <a:ext cx="3311039" cy="882096"/>
      </dsp:txXfrm>
    </dsp:sp>
    <dsp:sp modelId="{2FA81D13-75BE-4013-B31B-C15339681CB5}">
      <dsp:nvSpPr>
        <dsp:cNvPr id="0" name=""/>
        <dsp:cNvSpPr/>
      </dsp:nvSpPr>
      <dsp:spPr>
        <a:xfrm rot="10800000">
          <a:off x="0" y="1671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1671"/>
        <a:ext cx="1103679" cy="882096"/>
      </dsp:txXfrm>
    </dsp:sp>
    <dsp:sp modelId="{243B9D5A-33FB-4D76-A116-5A48189666AA}">
      <dsp:nvSpPr>
        <dsp:cNvPr id="0" name=""/>
        <dsp:cNvSpPr/>
      </dsp:nvSpPr>
      <dsp:spPr>
        <a:xfrm>
          <a:off x="1103679" y="1671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Choose courses of interest to you; you tend to do better in those courses.</a:t>
          </a:r>
        </a:p>
      </dsp:txBody>
      <dsp:txXfrm>
        <a:off x="1103679" y="1671"/>
        <a:ext cx="3311039" cy="882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3681-8568-4366-A28E-EFD61C6E9212}">
      <dsp:nvSpPr>
        <dsp:cNvPr id="0" name=""/>
        <dsp:cNvSpPr/>
      </dsp:nvSpPr>
      <dsp:spPr>
        <a:xfrm rot="5400000">
          <a:off x="2368149" y="-61798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Technology/Health Programs (require specific academic courses)</a:t>
          </a:r>
        </a:p>
      </dsp:txBody>
      <dsp:txXfrm rot="-5400000">
        <a:off x="1589299" y="222750"/>
        <a:ext cx="2763535" cy="1143948"/>
      </dsp:txXfrm>
    </dsp:sp>
    <dsp:sp modelId="{D08D11F4-D30D-42AA-AEE2-FA03655A33E2}">
      <dsp:nvSpPr>
        <dsp:cNvPr id="0" name=""/>
        <dsp:cNvSpPr/>
      </dsp:nvSpPr>
      <dsp:spPr>
        <a:xfrm>
          <a:off x="0" y="2400"/>
          <a:ext cx="1589298" cy="1584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NBCC Admission</a:t>
          </a:r>
          <a:endParaRPr lang="en-US" sz="2200" kern="1200"/>
        </a:p>
      </dsp:txBody>
      <dsp:txXfrm>
        <a:off x="77356" y="79756"/>
        <a:ext cx="1434586" cy="1429936"/>
      </dsp:txXfrm>
    </dsp:sp>
    <dsp:sp modelId="{FE8633C3-788E-4D90-8271-FF4729AB06F1}">
      <dsp:nvSpPr>
        <dsp:cNvPr id="0" name=""/>
        <dsp:cNvSpPr/>
      </dsp:nvSpPr>
      <dsp:spPr>
        <a:xfrm rot="5400000">
          <a:off x="2368149" y="104589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1004434"/>
            <a:satOff val="741"/>
            <a:lumOff val="4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04434"/>
              <a:satOff val="741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 with specific academic courses (Level 2)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Different universities have different requirements</a:t>
          </a:r>
        </a:p>
      </dsp:txBody>
      <dsp:txXfrm rot="-5400000">
        <a:off x="1589299" y="1886631"/>
        <a:ext cx="2763535" cy="1143948"/>
      </dsp:txXfrm>
    </dsp:sp>
    <dsp:sp modelId="{B0256306-A79B-440C-B7C9-F13384792A47}">
      <dsp:nvSpPr>
        <dsp:cNvPr id="0" name=""/>
        <dsp:cNvSpPr/>
      </dsp:nvSpPr>
      <dsp:spPr>
        <a:xfrm>
          <a:off x="0" y="1666281"/>
          <a:ext cx="1589298" cy="1584648"/>
        </a:xfrm>
        <a:prstGeom prst="roundRect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University Admission</a:t>
          </a:r>
          <a:endParaRPr lang="en-US" sz="2200" kern="1200"/>
        </a:p>
      </dsp:txBody>
      <dsp:txXfrm>
        <a:off x="77356" y="1743637"/>
        <a:ext cx="1434586" cy="1429936"/>
      </dsp:txXfrm>
    </dsp:sp>
    <dsp:sp modelId="{85EB43F5-16CC-47ED-9CE7-B71F2B111D78}">
      <dsp:nvSpPr>
        <dsp:cNvPr id="0" name=""/>
        <dsp:cNvSpPr/>
      </dsp:nvSpPr>
      <dsp:spPr>
        <a:xfrm rot="5400000">
          <a:off x="2368149" y="270977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 and aptitude testing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Officer Training- University Entrance requirements</a:t>
          </a:r>
        </a:p>
      </dsp:txBody>
      <dsp:txXfrm rot="-5400000">
        <a:off x="1589299" y="3550511"/>
        <a:ext cx="2763535" cy="1143948"/>
      </dsp:txXfrm>
    </dsp:sp>
    <dsp:sp modelId="{6F24E108-9525-4602-874D-6ABE87D96237}">
      <dsp:nvSpPr>
        <dsp:cNvPr id="0" name=""/>
        <dsp:cNvSpPr/>
      </dsp:nvSpPr>
      <dsp:spPr>
        <a:xfrm>
          <a:off x="0" y="3330161"/>
          <a:ext cx="1589298" cy="1584648"/>
        </a:xfrm>
        <a:prstGeom prst="roundRect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Military</a:t>
          </a:r>
          <a:endParaRPr lang="en-US" sz="2200" kern="1200"/>
        </a:p>
      </dsp:txBody>
      <dsp:txXfrm>
        <a:off x="77356" y="3407517"/>
        <a:ext cx="1434586" cy="1429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05C3E-2727-4581-A67E-EC68DFB58688}">
      <dsp:nvSpPr>
        <dsp:cNvPr id="0" name=""/>
        <dsp:cNvSpPr/>
      </dsp:nvSpPr>
      <dsp:spPr>
        <a:xfrm>
          <a:off x="0" y="3990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27FEB-4DB8-474D-B416-49084FA2D1A0}">
      <dsp:nvSpPr>
        <dsp:cNvPr id="0" name=""/>
        <dsp:cNvSpPr/>
      </dsp:nvSpPr>
      <dsp:spPr>
        <a:xfrm>
          <a:off x="182074" y="139417"/>
          <a:ext cx="331367" cy="331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67635-473B-43F1-BBAB-856F3C21581C}">
      <dsp:nvSpPr>
        <dsp:cNvPr id="0" name=""/>
        <dsp:cNvSpPr/>
      </dsp:nvSpPr>
      <dsp:spPr>
        <a:xfrm>
          <a:off x="695515" y="3990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 post-secondary requirements</a:t>
          </a:r>
        </a:p>
      </dsp:txBody>
      <dsp:txXfrm>
        <a:off x="695515" y="3990"/>
        <a:ext cx="3677426" cy="677135"/>
      </dsp:txXfrm>
    </dsp:sp>
    <dsp:sp modelId="{C2B38C26-9DD1-456C-B5DB-DFDCF39935CE}">
      <dsp:nvSpPr>
        <dsp:cNvPr id="0" name=""/>
        <dsp:cNvSpPr/>
      </dsp:nvSpPr>
      <dsp:spPr>
        <a:xfrm>
          <a:off x="0" y="850409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488A-1599-496C-88CC-9A801B448BEA}">
      <dsp:nvSpPr>
        <dsp:cNvPr id="0" name=""/>
        <dsp:cNvSpPr/>
      </dsp:nvSpPr>
      <dsp:spPr>
        <a:xfrm>
          <a:off x="182074" y="985836"/>
          <a:ext cx="331367" cy="3310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5A351-8A08-48F1-8926-FB5B23F1F98B}">
      <dsp:nvSpPr>
        <dsp:cNvPr id="0" name=""/>
        <dsp:cNvSpPr/>
      </dsp:nvSpPr>
      <dsp:spPr>
        <a:xfrm>
          <a:off x="695515" y="850409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Discuss with your parents</a:t>
          </a:r>
        </a:p>
      </dsp:txBody>
      <dsp:txXfrm>
        <a:off x="695515" y="850409"/>
        <a:ext cx="3677426" cy="677135"/>
      </dsp:txXfrm>
    </dsp:sp>
    <dsp:sp modelId="{A46AD837-CB8A-423E-B02A-F8CE0655DC3C}">
      <dsp:nvSpPr>
        <dsp:cNvPr id="0" name=""/>
        <dsp:cNvSpPr/>
      </dsp:nvSpPr>
      <dsp:spPr>
        <a:xfrm>
          <a:off x="0" y="1696828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550CA-B256-4830-809C-2D1865C36B16}">
      <dsp:nvSpPr>
        <dsp:cNvPr id="0" name=""/>
        <dsp:cNvSpPr/>
      </dsp:nvSpPr>
      <dsp:spPr>
        <a:xfrm>
          <a:off x="182074" y="1832255"/>
          <a:ext cx="331367" cy="3310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D1FD-CACD-4A46-BE32-1DD18C5E10A9}">
      <dsp:nvSpPr>
        <dsp:cNvPr id="0" name=""/>
        <dsp:cNvSpPr/>
      </dsp:nvSpPr>
      <dsp:spPr>
        <a:xfrm>
          <a:off x="695515" y="1696828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you have a resource teacher, discuss with them</a:t>
          </a:r>
        </a:p>
      </dsp:txBody>
      <dsp:txXfrm>
        <a:off x="695515" y="1696828"/>
        <a:ext cx="3677426" cy="677135"/>
      </dsp:txXfrm>
    </dsp:sp>
    <dsp:sp modelId="{7B9275A5-2382-4FA7-B502-A46A4289EEED}">
      <dsp:nvSpPr>
        <dsp:cNvPr id="0" name=""/>
        <dsp:cNvSpPr/>
      </dsp:nvSpPr>
      <dsp:spPr>
        <a:xfrm>
          <a:off x="0" y="2543247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E8D94-CABF-4F4C-9F3B-D9A0BEDFC2E7}">
      <dsp:nvSpPr>
        <dsp:cNvPr id="0" name=""/>
        <dsp:cNvSpPr/>
      </dsp:nvSpPr>
      <dsp:spPr>
        <a:xfrm>
          <a:off x="182074" y="2678674"/>
          <a:ext cx="331367" cy="3310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AC701-2285-4665-AB61-424657D195DA}">
      <dsp:nvSpPr>
        <dsp:cNvPr id="0" name=""/>
        <dsp:cNvSpPr/>
      </dsp:nvSpPr>
      <dsp:spPr>
        <a:xfrm>
          <a:off x="695515" y="2543247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Fill out the Grade 11 Course Planning sheet</a:t>
          </a:r>
        </a:p>
      </dsp:txBody>
      <dsp:txXfrm>
        <a:off x="695515" y="2543247"/>
        <a:ext cx="3677426" cy="677135"/>
      </dsp:txXfrm>
    </dsp:sp>
    <dsp:sp modelId="{732A6FF3-40E8-4B5F-81C5-40155AA8492B}">
      <dsp:nvSpPr>
        <dsp:cNvPr id="0" name=""/>
        <dsp:cNvSpPr/>
      </dsp:nvSpPr>
      <dsp:spPr>
        <a:xfrm>
          <a:off x="0" y="3389666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D61D2-DB84-438E-A02C-3C367DFBAF2F}">
      <dsp:nvSpPr>
        <dsp:cNvPr id="0" name=""/>
        <dsp:cNvSpPr/>
      </dsp:nvSpPr>
      <dsp:spPr>
        <a:xfrm>
          <a:off x="182074" y="3525093"/>
          <a:ext cx="331367" cy="3310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5CC91-4E89-47DE-9147-08638E555E64}">
      <dsp:nvSpPr>
        <dsp:cNvPr id="0" name=""/>
        <dsp:cNvSpPr/>
      </dsp:nvSpPr>
      <dsp:spPr>
        <a:xfrm>
          <a:off x="695515" y="3389666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Submit the planning sheet to your homeroom teacher by March 18</a:t>
          </a:r>
          <a:r>
            <a:rPr lang="en-US" sz="1400" b="1" kern="1200" baseline="30000" dirty="0"/>
            <a:t>th</a:t>
          </a:r>
          <a:r>
            <a:rPr lang="en-US" sz="1400" b="1" kern="1200" dirty="0"/>
            <a:t> </a:t>
          </a:r>
          <a:endParaRPr lang="en-US" sz="1400" kern="1200" dirty="0"/>
        </a:p>
      </dsp:txBody>
      <dsp:txXfrm>
        <a:off x="695515" y="3389666"/>
        <a:ext cx="3677426" cy="677135"/>
      </dsp:txXfrm>
    </dsp:sp>
    <dsp:sp modelId="{4F86C1FF-71B1-4510-B8B8-7DB0EAC3DC80}">
      <dsp:nvSpPr>
        <dsp:cNvPr id="0" name=""/>
        <dsp:cNvSpPr/>
      </dsp:nvSpPr>
      <dsp:spPr>
        <a:xfrm>
          <a:off x="0" y="4236085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A1F0-38B0-4BC7-9039-2B684E4009B9}">
      <dsp:nvSpPr>
        <dsp:cNvPr id="0" name=""/>
        <dsp:cNvSpPr/>
      </dsp:nvSpPr>
      <dsp:spPr>
        <a:xfrm>
          <a:off x="182252" y="4371512"/>
          <a:ext cx="331367" cy="3310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507E-4E68-403B-80A4-DC96FD3044F9}">
      <dsp:nvSpPr>
        <dsp:cNvPr id="0" name=""/>
        <dsp:cNvSpPr/>
      </dsp:nvSpPr>
      <dsp:spPr>
        <a:xfrm>
          <a:off x="695871" y="4236085"/>
          <a:ext cx="3631863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verification of selected courses will go to your homeroom teacher to ensure what you entered is what you wrote down on your planning sheet</a:t>
          </a:r>
        </a:p>
      </dsp:txBody>
      <dsp:txXfrm>
        <a:off x="695871" y="4236085"/>
        <a:ext cx="3631863" cy="677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CAC4-94CF-4870-8AFB-1B2194FB0B85}">
      <dsp:nvSpPr>
        <dsp:cNvPr id="0" name=""/>
        <dsp:cNvSpPr/>
      </dsp:nvSpPr>
      <dsp:spPr>
        <a:xfrm>
          <a:off x="882943" y="1536"/>
          <a:ext cx="3531775" cy="1575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Attend homeroom the week of March 15th   and input courses carefully with your homeroom teacher.</a:t>
          </a:r>
        </a:p>
      </dsp:txBody>
      <dsp:txXfrm>
        <a:off x="882943" y="1536"/>
        <a:ext cx="3531775" cy="1575044"/>
      </dsp:txXfrm>
    </dsp:sp>
    <dsp:sp modelId="{B07B15F0-CE8C-4B1D-BB1F-39B5478154CC}">
      <dsp:nvSpPr>
        <dsp:cNvPr id="0" name=""/>
        <dsp:cNvSpPr/>
      </dsp:nvSpPr>
      <dsp:spPr>
        <a:xfrm>
          <a:off x="0" y="1536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Attend</a:t>
          </a:r>
        </a:p>
      </dsp:txBody>
      <dsp:txXfrm>
        <a:off x="0" y="1536"/>
        <a:ext cx="882943" cy="1575044"/>
      </dsp:txXfrm>
    </dsp:sp>
    <dsp:sp modelId="{266DD13B-CF9E-4B14-BF3A-29515478390C}">
      <dsp:nvSpPr>
        <dsp:cNvPr id="0" name=""/>
        <dsp:cNvSpPr/>
      </dsp:nvSpPr>
      <dsp:spPr>
        <a:xfrm>
          <a:off x="882943" y="1671083"/>
          <a:ext cx="3531775" cy="1575044"/>
        </a:xfrm>
        <a:prstGeom prst="rect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have your user ID and password to gain access to the course selection site.</a:t>
          </a:r>
        </a:p>
      </dsp:txBody>
      <dsp:txXfrm>
        <a:off x="882943" y="1671083"/>
        <a:ext cx="3531775" cy="1575044"/>
      </dsp:txXfrm>
    </dsp:sp>
    <dsp:sp modelId="{49E79E88-814C-4ECF-BBF7-E50022C2C1F3}">
      <dsp:nvSpPr>
        <dsp:cNvPr id="0" name=""/>
        <dsp:cNvSpPr/>
      </dsp:nvSpPr>
      <dsp:spPr>
        <a:xfrm>
          <a:off x="0" y="1671083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</a:t>
          </a:r>
        </a:p>
      </dsp:txBody>
      <dsp:txXfrm>
        <a:off x="0" y="1671083"/>
        <a:ext cx="882943" cy="1575044"/>
      </dsp:txXfrm>
    </dsp:sp>
    <dsp:sp modelId="{639EC3EF-1EBB-4A25-9982-4B37DA5FDD7C}">
      <dsp:nvSpPr>
        <dsp:cNvPr id="0" name=""/>
        <dsp:cNvSpPr/>
      </dsp:nvSpPr>
      <dsp:spPr>
        <a:xfrm>
          <a:off x="882943" y="3340630"/>
          <a:ext cx="3531775" cy="1575044"/>
        </a:xfrm>
        <a:prstGeom prst="rect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have a completed course planning form with you that represents a full course load, 10 credits, and three alternates.</a:t>
          </a:r>
        </a:p>
      </dsp:txBody>
      <dsp:txXfrm>
        <a:off x="882943" y="3340630"/>
        <a:ext cx="3531775" cy="1575044"/>
      </dsp:txXfrm>
    </dsp:sp>
    <dsp:sp modelId="{BD5A0E0F-025D-4846-9A51-9E56C84D5A76}">
      <dsp:nvSpPr>
        <dsp:cNvPr id="0" name=""/>
        <dsp:cNvSpPr/>
      </dsp:nvSpPr>
      <dsp:spPr>
        <a:xfrm>
          <a:off x="0" y="3340630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</a:t>
          </a:r>
        </a:p>
      </dsp:txBody>
      <dsp:txXfrm>
        <a:off x="0" y="3340630"/>
        <a:ext cx="882943" cy="1575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B083D-C311-454C-B37C-D488E6CA6C8D}">
      <dsp:nvSpPr>
        <dsp:cNvPr id="0" name=""/>
        <dsp:cNvSpPr/>
      </dsp:nvSpPr>
      <dsp:spPr>
        <a:xfrm>
          <a:off x="0" y="2040"/>
          <a:ext cx="4414719" cy="1034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A382-FD23-4FD3-8F52-1C52333C9EE9}">
      <dsp:nvSpPr>
        <dsp:cNvPr id="0" name=""/>
        <dsp:cNvSpPr/>
      </dsp:nvSpPr>
      <dsp:spPr>
        <a:xfrm>
          <a:off x="312888" y="234768"/>
          <a:ext cx="568888" cy="568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0EB1B-3358-4B6D-96DB-B522AC125D95}">
      <dsp:nvSpPr>
        <dsp:cNvPr id="0" name=""/>
        <dsp:cNvSpPr/>
      </dsp:nvSpPr>
      <dsp:spPr>
        <a:xfrm>
          <a:off x="1194666" y="2040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is important that you are prepared for the course selection process.</a:t>
          </a:r>
        </a:p>
      </dsp:txBody>
      <dsp:txXfrm>
        <a:off x="1194666" y="2040"/>
        <a:ext cx="3220052" cy="1034343"/>
      </dsp:txXfrm>
    </dsp:sp>
    <dsp:sp modelId="{D97353D0-722E-4322-B389-C81FC86DE50F}">
      <dsp:nvSpPr>
        <dsp:cNvPr id="0" name=""/>
        <dsp:cNvSpPr/>
      </dsp:nvSpPr>
      <dsp:spPr>
        <a:xfrm>
          <a:off x="0" y="1294969"/>
          <a:ext cx="4414719" cy="10343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96AD1-3370-4B42-81B8-ED15137FCF39}">
      <dsp:nvSpPr>
        <dsp:cNvPr id="0" name=""/>
        <dsp:cNvSpPr/>
      </dsp:nvSpPr>
      <dsp:spPr>
        <a:xfrm>
          <a:off x="312888" y="1527696"/>
          <a:ext cx="568888" cy="568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99FD9-C0D9-4917-9301-6A02BD52C428}">
      <dsp:nvSpPr>
        <dsp:cNvPr id="0" name=""/>
        <dsp:cNvSpPr/>
      </dsp:nvSpPr>
      <dsp:spPr>
        <a:xfrm>
          <a:off x="1194666" y="1294969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will not be able to debate whether to choose one course or another once you log in to the course selection screens.</a:t>
          </a:r>
        </a:p>
      </dsp:txBody>
      <dsp:txXfrm>
        <a:off x="1194666" y="1294969"/>
        <a:ext cx="3220052" cy="1034343"/>
      </dsp:txXfrm>
    </dsp:sp>
    <dsp:sp modelId="{9F33A596-15CF-4A75-AA27-4257E5B58619}">
      <dsp:nvSpPr>
        <dsp:cNvPr id="0" name=""/>
        <dsp:cNvSpPr/>
      </dsp:nvSpPr>
      <dsp:spPr>
        <a:xfrm>
          <a:off x="0" y="2587898"/>
          <a:ext cx="4414719" cy="10343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29105-271D-4788-AC94-ACEAF6651727}">
      <dsp:nvSpPr>
        <dsp:cNvPr id="0" name=""/>
        <dsp:cNvSpPr/>
      </dsp:nvSpPr>
      <dsp:spPr>
        <a:xfrm>
          <a:off x="312888" y="2820625"/>
          <a:ext cx="568888" cy="568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6F3D-84B0-4552-B65E-DF2C9FF0FF78}">
      <dsp:nvSpPr>
        <dsp:cNvPr id="0" name=""/>
        <dsp:cNvSpPr/>
      </dsp:nvSpPr>
      <dsp:spPr>
        <a:xfrm>
          <a:off x="1194666" y="2587898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will only have time to transfer the courses listed on you planning form to the course selection screens.</a:t>
          </a:r>
        </a:p>
      </dsp:txBody>
      <dsp:txXfrm>
        <a:off x="1194666" y="2587898"/>
        <a:ext cx="3220052" cy="1034343"/>
      </dsp:txXfrm>
    </dsp:sp>
    <dsp:sp modelId="{0585037C-BC59-4BDA-AB16-36D6D5F7B397}">
      <dsp:nvSpPr>
        <dsp:cNvPr id="0" name=""/>
        <dsp:cNvSpPr/>
      </dsp:nvSpPr>
      <dsp:spPr>
        <a:xfrm>
          <a:off x="0" y="3880827"/>
          <a:ext cx="4414719" cy="1034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5198E-385D-4A9C-B1D5-D338852E5579}">
      <dsp:nvSpPr>
        <dsp:cNvPr id="0" name=""/>
        <dsp:cNvSpPr/>
      </dsp:nvSpPr>
      <dsp:spPr>
        <a:xfrm>
          <a:off x="312888" y="4113554"/>
          <a:ext cx="568888" cy="568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DAF9-A5D1-4B4C-A608-EBAA9366AFBC}">
      <dsp:nvSpPr>
        <dsp:cNvPr id="0" name=""/>
        <dsp:cNvSpPr/>
      </dsp:nvSpPr>
      <dsp:spPr>
        <a:xfrm>
          <a:off x="1194666" y="3880827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Once submitted, you cannot change anything.</a:t>
          </a:r>
        </a:p>
      </dsp:txBody>
      <dsp:txXfrm>
        <a:off x="1194666" y="3880827"/>
        <a:ext cx="3220052" cy="103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A4BD647-6B74-444D-B27E-591F4370E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7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28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5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49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54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3738A-F484-4752-B1EC-997DA2A84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4AB4-C2E3-45DB-9B08-C4BCADAB2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0CA4-AC13-4FB1-B515-6BD81779B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F27B-78DC-4E3D-832A-FD693F10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E76B-41EB-4598-82A1-F08958095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F549-7649-4203-931D-CD1DD3A0D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6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75">
            <a:extLst>
              <a:ext uri="{FF2B5EF4-FFF2-40B4-BE49-F238E27FC236}">
                <a16:creationId xmlns:a16="http://schemas.microsoft.com/office/drawing/2014/main" id="{FC5739F7-C5AC-4D6A-A968-AEBFB8A2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365157" y="119942"/>
            <a:ext cx="5198893" cy="1181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b="1" dirty="0"/>
              <a:t>Entering Grade 11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278" y="2452703"/>
            <a:ext cx="3385344" cy="27354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3200" b="1" cap="all" dirty="0"/>
              <a:t>Course Selection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3200" b="1" cap="all" dirty="0"/>
              <a:t>2022-23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3200" cap="all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3200" cap="all" dirty="0"/>
              <a:t>Counsellor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37126" y="6408630"/>
            <a:ext cx="413375" cy="28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270930-77D7-4779-A046-79E3B37B2902}" type="slidenum">
              <a:rPr 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66E77F98-D232-4F7C-8939-9112C439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370647" y="2197100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80" name="Freeform 14">
            <a:extLst>
              <a:ext uri="{FF2B5EF4-FFF2-40B4-BE49-F238E27FC236}">
                <a16:creationId xmlns:a16="http://schemas.microsoft.com/office/drawing/2014/main" id="{2D69692A-B119-4841-BA47-573ED383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1203" y="1780475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76D2B7F-D454-43F4-9C03-617F5ECA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37818" y="1950428"/>
            <a:ext cx="5007957" cy="3926499"/>
            <a:chOff x="5516018" y="331504"/>
            <a:chExt cx="6675982" cy="523532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B3E3C80-CF43-424A-8A88-AE3F3BB97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EF46FA-D436-4C4F-A200-485E1BF33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B6BF16-4065-479E-BFB0-C908A02E4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C3B5CC-2833-45E2-8945-88EC470DD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55C724-1D63-4CF4-84B1-C9CBE030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C3CE87C-0A07-4D8F-BB31-90C2A90A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04BE2F-58A7-4BAC-86FA-FF2A8C7D8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2E74752-77C3-43C2-8774-D5F9D49B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4DB6084-8275-4B8B-B916-A86538352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48ADBF5-265C-42C6-AE25-6A47E611F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C2B34DD-C780-4185-8409-577D82EF5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2522DE9-2D64-436D-9CE6-1CA0B6F75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7EB3C83-9D04-4B51-B81A-92415595C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23EF68-3866-4504-A547-748B286BB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FFA4A6-C19A-4D63-A48E-F6DF3BF4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52A8C7B-BAD4-442E-B027-78A04D9A9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16BDBD3-5F1E-4C86-B451-F0CA3CE89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9FEB101-5620-4A0F-95E3-CE2DBB03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C7135B-3A30-4C00-B647-7297D88AE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41718C-4C14-4541-A818-EEF0E14B9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90C7EE-1249-45BC-B477-672534C55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EAA8AA-1C71-42EC-AFEF-6755DD081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52D9C58-B6CD-487D-8844-8E60C26B7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DC16357-5F68-4943-842C-281B0B29C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79E2988-BDB4-4B76-BC01-0A4F70AE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3BD4C-FD43-41AE-9C3C-70353B538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43F5EC-7D9B-497A-A1D5-F594BC83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3C79359-007A-4E83-961D-B74B7F014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95CA68B-BEB2-4A87-A7BA-9A02E1986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A1DD542-B97B-4A32-BD77-5E180CF9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195F679-DC61-48C0-AFA7-14EB929C1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7ED82E4-33E1-4C24-B9BC-80B88E993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D3FF1B5-570E-411B-B032-7D3D14A9D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9AC84EA-A2CE-4019-B84B-7A1F404B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8E51320-5338-4343-B3F1-8CD8C201B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359DA-7FFD-49D7-9DC8-90CC5929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639F649-3951-4473-8E7F-8C5A60DBE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685C7E-0793-4A19-A2C0-ED0AF4C9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C41D6C1-396D-4A13-9016-3740B74A6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453185-7FF0-4468-B954-8B8032619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2E5D222-C91B-4F53-8691-2776D48B7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895179C-86D4-47C3-B3CF-0B35CF49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2E7AF09-E0E5-48D7-B567-DC6CEF768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88FBC0-46E9-45F7-AE3D-4A217317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FFE4CED-BA63-4027-A163-AB70074D1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B9E605E-7F91-42D6-AB7B-E29DAB2FC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1C908CE-4D4A-4EC5-ACBC-0A98139D2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03599D7-040E-456C-9C79-0970F0DF9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E6638C-2C86-4508-8353-201940025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C02B3-C8E4-4A8B-BFA9-4277A6447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AA08825-5607-45CA-961E-8CCB137A1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2CC3665-D1A4-4688-968F-6667A3CD0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931648-3329-4376-8A41-1FDF2E70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5F0E143-F9A0-4841-BB31-F4FC3C9D7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80BB23A-6014-403A-816C-B8AB6C98C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93EA34A-9835-4230-9A93-6E45613D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63864B-F930-461F-9679-F99A4A7A0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F6D4C50-4656-46BD-BAF1-4A85D1500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EA43B2D-4AE2-4D25-9D3C-0B4DE8D9F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AA0EF34-10B7-472F-8415-C632429DC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7AB2629-C6CE-4727-8B4C-E52B2C63E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0DB4576-3607-47C2-BFB8-15B9E3E27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3984074-5931-426F-88C9-2B1F3336C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211FA60-C675-44B6-98A5-2B3E0BFD3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CF41A87-6CC9-46BC-AE89-4FD0B18E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4A53913-716C-4795-812E-AB3D9EF50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8EAB39-60C4-433D-A443-17A3D780E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4B0E329-AF06-495C-851E-02225948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C20E637-1437-469C-8547-F824CFEF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1FC0204-FD67-429A-9FC3-BE2E86659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1E82E22-F32C-4D97-8FF6-E679457F9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D0F75F5-7585-44E5-9733-F21B571D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7DF6771-925B-4E07-8309-3E18E6DC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43F0621-14B6-4252-88C8-87AC6A1EA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FCE7C44-327E-4EEE-BD29-C5938B681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120CBC-3C07-4ED4-9BCC-784A6C31C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1A8A678-7BD8-4C71-92A6-9AD3C1457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56C66A0-173A-47A0-B993-D218E02BB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9" name="Graphic 72" descr="Books">
            <a:extLst>
              <a:ext uri="{FF2B5EF4-FFF2-40B4-BE49-F238E27FC236}">
                <a16:creationId xmlns:a16="http://schemas.microsoft.com/office/drawing/2014/main" id="{DA26DC3A-9D75-4EC4-9272-19399C7FF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947" y="3527239"/>
            <a:ext cx="2408370" cy="2408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Consider Life After High School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Community College</a:t>
            </a:r>
          </a:p>
          <a:p>
            <a:pPr eaLnBrk="1" hangingPunct="1"/>
            <a:r>
              <a:rPr lang="en-US" sz="2800" dirty="0"/>
              <a:t>University</a:t>
            </a:r>
          </a:p>
          <a:p>
            <a:pPr eaLnBrk="1" hangingPunct="1"/>
            <a:r>
              <a:rPr lang="en-US" sz="2800" dirty="0"/>
              <a:t>Private Career College</a:t>
            </a:r>
          </a:p>
          <a:p>
            <a:pPr eaLnBrk="1" hangingPunct="1"/>
            <a:r>
              <a:rPr lang="en-US" sz="2800" dirty="0"/>
              <a:t>Military</a:t>
            </a:r>
          </a:p>
          <a:p>
            <a:pPr eaLnBrk="1" hangingPunct="1"/>
            <a:r>
              <a:rPr lang="en-US" sz="2800" dirty="0"/>
              <a:t>Work</a:t>
            </a:r>
          </a:p>
          <a:p>
            <a:pPr eaLnBrk="1" hangingPunct="1"/>
            <a:r>
              <a:rPr lang="en-US" sz="2800" dirty="0"/>
              <a:t>Apprentice			</a:t>
            </a:r>
          </a:p>
          <a:p>
            <a:pPr eaLnBrk="1" hangingPunct="1"/>
            <a:r>
              <a:rPr lang="en-US" sz="2800" dirty="0"/>
              <a:t>Volunteer</a:t>
            </a:r>
          </a:p>
          <a:p>
            <a:pPr eaLnBrk="1" hangingPunct="1"/>
            <a:r>
              <a:rPr lang="en-US" sz="2800" dirty="0"/>
              <a:t>Travel (save your $)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776A-80B3-4CF4-B637-D467C9D69D0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73E3-9D2D-45E3-8829-98A3D4D0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009775"/>
            <a:ext cx="38671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Special Programs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500" dirty="0"/>
              <a:t>Career Exploration 110 &amp; Co-Op 120</a:t>
            </a:r>
          </a:p>
          <a:p>
            <a:pPr eaLnBrk="1" hangingPunct="1"/>
            <a:r>
              <a:rPr lang="en-US" sz="3500" dirty="0"/>
              <a:t>Technical/Vocational Courses at FHS</a:t>
            </a:r>
          </a:p>
          <a:p>
            <a:pPr eaLnBrk="1" hangingPunct="1"/>
            <a:r>
              <a:rPr lang="en-US" sz="3500" dirty="0"/>
              <a:t>French Immersion/Certificate Program</a:t>
            </a:r>
          </a:p>
          <a:p>
            <a:pPr eaLnBrk="1" hangingPunct="1"/>
            <a:r>
              <a:rPr lang="en-US" sz="3500" dirty="0"/>
              <a:t>Fine Arts Certificate</a:t>
            </a:r>
          </a:p>
          <a:p>
            <a:pPr eaLnBrk="1" hangingPunct="1"/>
            <a:r>
              <a:rPr lang="en-US" sz="3500" dirty="0"/>
              <a:t>Dual Credit courses at STU, UNB and NBCCD (when in Grade 12)</a:t>
            </a:r>
          </a:p>
          <a:p>
            <a:pPr eaLnBrk="1" hangingPunct="1"/>
            <a:endParaRPr lang="en-US" dirty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9F2B6-3806-467D-B832-BF8039A648C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543800" cy="259397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Very important to remember… </a:t>
            </a: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8915400" cy="3200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High School Graduation Requirements </a:t>
            </a:r>
            <a:br>
              <a:rPr lang="en-US" sz="3200" b="1" dirty="0"/>
            </a:br>
            <a:r>
              <a:rPr lang="en-US" sz="3200" b="1" dirty="0"/>
              <a:t>and</a:t>
            </a:r>
            <a:br>
              <a:rPr lang="en-US" sz="3200" b="1" dirty="0"/>
            </a:br>
            <a:r>
              <a:rPr lang="en-US" sz="3200" b="1" dirty="0"/>
              <a:t>Post-Secondary Admission Requirements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are not the same</a:t>
            </a:r>
            <a:r>
              <a:rPr lang="en-US" sz="3200" dirty="0"/>
              <a:t>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You need to start looking these up before choosing grade eleven courses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2600">
                <a:solidFill>
                  <a:srgbClr val="FFFFFF"/>
                </a:solidFill>
                <a:latin typeface="Book Antiqua" pitchFamily="18" charset="0"/>
              </a:rPr>
            </a:br>
            <a:r>
              <a:rPr lang="en-US" sz="2600" b="1">
                <a:solidFill>
                  <a:srgbClr val="FFFFFF"/>
                </a:solidFill>
                <a:latin typeface="+mn-lt"/>
              </a:rPr>
              <a:t>Admission Requirements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22A4C7B0-5018-474D-A5B2-150E49BFB864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1510" name="Rectangle 3">
            <a:extLst>
              <a:ext uri="{FF2B5EF4-FFF2-40B4-BE49-F238E27FC236}">
                <a16:creationId xmlns:a16="http://schemas.microsoft.com/office/drawing/2014/main" id="{CA8144FB-B7D7-43D1-8093-05AB9F919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23469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458200" cy="1371600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Admission Requirements for BA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402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High School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2800" dirty="0"/>
              <a:t>English 11 A/B &amp; B/A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English 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Math – 2 credits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Science 11/12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Modern History 112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Fine Arts/Life Role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10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(5 Grade 12 courses)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2625" y="1044952"/>
            <a:ext cx="4192138" cy="53142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BA - UNB/STU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High School Grad </a:t>
            </a:r>
            <a:r>
              <a:rPr lang="en-US" sz="2800" b="1" dirty="0"/>
              <a:t>PLUS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English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5 Grade 12 university admissible courses (UNB)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4 Grade 12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admissible courses (STU)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Min. admission average 70%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561BB-562C-4731-9B11-C2B5CA9820A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Admission Requirements for BSc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32808"/>
            <a:ext cx="4038600" cy="4953000"/>
          </a:xfrm>
        </p:spPr>
        <p:txBody>
          <a:bodyPr>
            <a:normAutofit/>
          </a:bodyPr>
          <a:lstStyle/>
          <a:p>
            <a:pPr marL="111125" indent="-1111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High School </a:t>
            </a:r>
          </a:p>
          <a:p>
            <a:pPr marL="111125" indent="-111125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/>
          </a:p>
          <a:p>
            <a:pPr>
              <a:lnSpc>
                <a:spcPct val="80000"/>
              </a:lnSpc>
            </a:pPr>
            <a:r>
              <a:rPr lang="en-US" sz="2800" dirty="0"/>
              <a:t>English 11 A/B &amp; B/A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English 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Math – 2 credits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Science 11/12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Modern History 11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Fine Arts/Life Role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10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(5 Grade 12 courses)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7174" y="1353590"/>
            <a:ext cx="450215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BSc-UNB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High School Grad </a:t>
            </a:r>
            <a:r>
              <a:rPr lang="en-US" sz="2800" b="1" dirty="0"/>
              <a:t>PLUS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English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Foundations &amp; Pre-</a:t>
            </a:r>
            <a:r>
              <a:rPr lang="en-US" sz="2800" dirty="0" err="1"/>
              <a:t>Calc</a:t>
            </a:r>
            <a:r>
              <a:rPr lang="en-US" sz="2800" dirty="0"/>
              <a:t> 11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Pre-</a:t>
            </a:r>
            <a:r>
              <a:rPr lang="en-US" sz="2800" dirty="0" err="1"/>
              <a:t>Calc</a:t>
            </a:r>
            <a:r>
              <a:rPr lang="en-US" sz="2800" dirty="0"/>
              <a:t> 12A &amp; 12B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Chemistry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Biology 122 or Physics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Specific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Min. admission avg. 75%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dirty="0"/>
              <a:t>High School Graduation </a:t>
            </a:r>
            <a:br>
              <a:rPr lang="en-US" dirty="0"/>
            </a:br>
            <a:r>
              <a:rPr lang="en-US" dirty="0"/>
              <a:t>University Admission Requirements</a:t>
            </a:r>
          </a:p>
          <a:p>
            <a:pPr>
              <a:defRPr/>
            </a:pPr>
            <a:fld id="{D95AC1EA-04B3-40D3-9C7A-F1325F7B2F9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Selecting Courses-What’s Next?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45DF2B1-63D6-4230-8CEC-706950E3B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82217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527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Entering Course Requests</a:t>
            </a:r>
            <a:br>
              <a:rPr lang="en-US" b="1" dirty="0">
                <a:solidFill>
                  <a:srgbClr val="FFFFFF"/>
                </a:solidFill>
                <a:latin typeface="+mn-lt"/>
              </a:rPr>
            </a:br>
            <a:r>
              <a:rPr lang="en-US" b="1">
                <a:solidFill>
                  <a:srgbClr val="FFFFFF"/>
                </a:solidFill>
                <a:latin typeface="+mn-lt"/>
              </a:rPr>
              <a:t>March 21</a:t>
            </a:r>
            <a:r>
              <a:rPr lang="en-US" b="1" baseline="30000">
                <a:solidFill>
                  <a:srgbClr val="FFFFFF"/>
                </a:solidFill>
                <a:latin typeface="+mn-lt"/>
              </a:rPr>
              <a:t>st</a:t>
            </a:r>
            <a:r>
              <a:rPr lang="en-US" b="1">
                <a:solidFill>
                  <a:srgbClr val="FFFFFF"/>
                </a:solidFill>
                <a:latin typeface="+mn-lt"/>
              </a:rPr>
              <a:t> to 25</a:t>
            </a:r>
            <a:r>
              <a:rPr lang="en-US" b="1" baseline="30000">
                <a:solidFill>
                  <a:srgbClr val="FFFFFF"/>
                </a:solidFill>
                <a:latin typeface="+mn-lt"/>
              </a:rPr>
              <a:t>th</a:t>
            </a:r>
            <a:r>
              <a:rPr lang="en-US" b="1">
                <a:solidFill>
                  <a:srgbClr val="FFFFFF"/>
                </a:solidFill>
                <a:latin typeface="+mn-lt"/>
              </a:rPr>
              <a:t> 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FE5BD1-2875-4951-BFFC-B2E42E7DB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912612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595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Important to Remember…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1D139F-3FFB-4584-96DA-6236F62BC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785117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534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>
                <a:latin typeface="+mn-lt"/>
              </a:rPr>
              <a:t>Remember…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22401" b="7459"/>
          <a:stretch/>
        </p:blipFill>
        <p:spPr bwMode="auto">
          <a:xfrm>
            <a:off x="20" y="0"/>
            <a:ext cx="566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899354" y="2251587"/>
            <a:ext cx="2780072" cy="3972232"/>
          </a:xfrm>
        </p:spPr>
        <p:txBody>
          <a:bodyPr>
            <a:normAutofit/>
          </a:bodyPr>
          <a:lstStyle/>
          <a:p>
            <a:r>
              <a:rPr lang="en-US"/>
              <a:t>Talk to your parents!</a:t>
            </a:r>
          </a:p>
          <a:p>
            <a:pPr eaLnBrk="1" hangingPunct="1"/>
            <a:r>
              <a:rPr lang="en-US"/>
              <a:t>Talk to your teachers!</a:t>
            </a:r>
          </a:p>
          <a:p>
            <a:pPr eaLnBrk="1" hangingPunct="1"/>
            <a:r>
              <a:rPr lang="en-US"/>
              <a:t>Talk to your Guidance Counsellor!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>
                <a:latin typeface="Bradley Hand ITC" pitchFamily="66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85E2D0C-8EB1-494D-9713-2613F6012D77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+mn-lt"/>
              </a:rPr>
              <a:t>Differences between Grade 10 and Grade 11…</a:t>
            </a:r>
            <a:br>
              <a:rPr lang="en-US" b="1">
                <a:solidFill>
                  <a:srgbClr val="FFFFFF"/>
                </a:solidFill>
                <a:latin typeface="+mn-lt"/>
              </a:rPr>
            </a:br>
            <a:endParaRPr lang="en-US" b="1">
              <a:solidFill>
                <a:srgbClr val="FFFFFF"/>
              </a:solidFill>
              <a:latin typeface="+mn-lt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F08C7C2-86FE-4D08-A7C6-7946AF5EB26D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4342" name="Rectangle 3">
            <a:extLst>
              <a:ext uri="{FF2B5EF4-FFF2-40B4-BE49-F238E27FC236}">
                <a16:creationId xmlns:a16="http://schemas.microsoft.com/office/drawing/2014/main" id="{6414A724-28E4-48CD-B20E-98704A0DA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15895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867"/>
            <a:ext cx="7772400" cy="9990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Graduation Requirements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0762"/>
            <a:ext cx="8229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You will need to pass 8 compulsory credits.</a:t>
            </a:r>
          </a:p>
          <a:p>
            <a:pPr eaLnBrk="1" hangingPunct="1"/>
            <a:r>
              <a:rPr lang="en-US" sz="3200" dirty="0"/>
              <a:t>You will need to pass an additional 10 electives for a total of </a:t>
            </a:r>
            <a:r>
              <a:rPr lang="en-US" sz="3200" b="1" dirty="0"/>
              <a:t>at least </a:t>
            </a:r>
            <a:r>
              <a:rPr lang="en-US" sz="3200" dirty="0"/>
              <a:t>18 credits (21 always is better).</a:t>
            </a:r>
          </a:p>
          <a:p>
            <a:pPr eaLnBrk="1" hangingPunct="1"/>
            <a:r>
              <a:rPr lang="en-US" sz="3200" dirty="0"/>
              <a:t>5 credits (incl. English) must be Grade 12</a:t>
            </a:r>
          </a:p>
          <a:p>
            <a:r>
              <a:rPr lang="en-US" sz="3200" dirty="0"/>
              <a:t>And, you need to be enrolled full time in grades 11-12.</a:t>
            </a:r>
          </a:p>
          <a:p>
            <a:r>
              <a:rPr lang="en-US" sz="3200" dirty="0"/>
              <a:t>You must successfully complete the ELPA.</a:t>
            </a:r>
          </a:p>
          <a:p>
            <a:pPr eaLnBrk="1" hangingPunct="1"/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A3A3A-6D63-4177-AB6D-6D51B925BBB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2" y="228600"/>
            <a:ext cx="7772400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Compulsory Courses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2068"/>
            <a:ext cx="8382000" cy="364913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English 11 Literary Text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English 11 Informational Text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Math – you must have 2 math courses to graduate;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NRF 10 + (Foundations 11 OR Fin &amp; Workplace110)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Fin &amp; Work 110 + NBCC Skilled Trades Math 1208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Science 11 or 12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History 11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Fine Arts/Life Role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English 12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i="1" dirty="0"/>
              <a:t>Compulsory courses are courses you have to take to graduate…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E2BF-1C9C-41DE-AF5E-0F3E4679B8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32139-65AA-4AA3-983D-CB149FC991E4}"/>
              </a:ext>
            </a:extLst>
          </p:cNvPr>
          <p:cNvSpPr txBox="1"/>
          <p:nvPr/>
        </p:nvSpPr>
        <p:spPr>
          <a:xfrm>
            <a:off x="571500" y="2740025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61" y="609600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 dirty="0">
                <a:solidFill>
                  <a:srgbClr val="FFFFFF"/>
                </a:solidFill>
                <a:latin typeface="+mn-lt"/>
              </a:rPr>
            </a:br>
            <a:r>
              <a:rPr lang="en-US" sz="2000" b="1" dirty="0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Content Placeholder 58">
            <a:extLst>
              <a:ext uri="{FF2B5EF4-FFF2-40B4-BE49-F238E27FC236}">
                <a16:creationId xmlns:a16="http://schemas.microsoft.com/office/drawing/2014/main" id="{AF31ECF1-F55A-4F00-ADE5-62981F2B3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288" y="228600"/>
            <a:ext cx="5830738" cy="8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Elective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449F26-CF31-4E87-931E-7718AFD95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22661"/>
              </p:ext>
            </p:extLst>
          </p:nvPr>
        </p:nvGraphicFramePr>
        <p:xfrm>
          <a:off x="3344763" y="529693"/>
          <a:ext cx="5308950" cy="534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66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+mn-lt"/>
              </a:rPr>
              <a:t>Prerequisites, co-requisites and recommended prerequisites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F3AF275-BACB-4D8F-9FE7-89448286F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53327"/>
              </p:ext>
            </p:extLst>
          </p:nvPr>
        </p:nvGraphicFramePr>
        <p:xfrm>
          <a:off x="3606450" y="901700"/>
          <a:ext cx="5156550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00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>
                <a:latin typeface="+mn-lt"/>
              </a:rPr>
              <a:t>How will I know what course level or what courses are best for me? </a:t>
            </a:r>
          </a:p>
        </p:txBody>
      </p:sp>
      <p:pic>
        <p:nvPicPr>
          <p:cNvPr id="16390" name="Picture 16389" descr="Arrows pointing towards light">
            <a:extLst>
              <a:ext uri="{FF2B5EF4-FFF2-40B4-BE49-F238E27FC236}">
                <a16:creationId xmlns:a16="http://schemas.microsoft.com/office/drawing/2014/main" id="{A91325A8-6317-466E-BDFD-B0D3FF6A1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" r="42295" b="-2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899354" y="2251587"/>
            <a:ext cx="3016046" cy="3972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Talk to your teachers … what do they recommend?</a:t>
            </a:r>
          </a:p>
          <a:p>
            <a:pPr>
              <a:lnSpc>
                <a:spcPct val="90000"/>
              </a:lnSpc>
            </a:pPr>
            <a:r>
              <a:rPr lang="en-US" dirty="0"/>
              <a:t>Think about your career plans and goals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Talk to your parents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Talk to your guidance counsellor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myBlueprint.ca/anglophone west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/>
              <a:t>Read your Course Guide carefully-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/>
              <a:t>It’s all there!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6001278-A90A-4B72-8D4C-044D84AEB4D9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+mn-lt"/>
              </a:rPr>
              <a:t>How do I know which courses to choose? 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99A3E14-9A63-425D-AB05-9D0F24232972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7415" name="Rectangle 3">
            <a:extLst>
              <a:ext uri="{FF2B5EF4-FFF2-40B4-BE49-F238E27FC236}">
                <a16:creationId xmlns:a16="http://schemas.microsoft.com/office/drawing/2014/main" id="{B7F784ED-352C-4D56-A227-AE49C6A8D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5203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DF804324D31F74C9B8106E224190762" ma:contentTypeVersion="9" ma:contentTypeDescription="" ma:contentTypeScope="" ma:versionID="7dfa8e0ae6d7a7016ee584566b5265c2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4cc6403f1885bf9118ffb46d1ebf166c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Guidance-Course Selection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A41585-5B53-4FD6-9A2F-9873C5540A19}"/>
</file>

<file path=customXml/itemProps2.xml><?xml version="1.0" encoding="utf-8"?>
<ds:datastoreItem xmlns:ds="http://schemas.openxmlformats.org/officeDocument/2006/customXml" ds:itemID="{EBD2FF67-EC77-4118-B44E-D6A91A58FE55}"/>
</file>

<file path=customXml/itemProps3.xml><?xml version="1.0" encoding="utf-8"?>
<ds:datastoreItem xmlns:ds="http://schemas.openxmlformats.org/officeDocument/2006/customXml" ds:itemID="{3E809963-EB5C-44DD-8634-41435FAE38C4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3115</TotalTime>
  <Words>1005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Bradley Hand ITC</vt:lpstr>
      <vt:lpstr>Calibri</vt:lpstr>
      <vt:lpstr>Calibri Light</vt:lpstr>
      <vt:lpstr>Wingdings</vt:lpstr>
      <vt:lpstr>Wingdings 2</vt:lpstr>
      <vt:lpstr>Celestial</vt:lpstr>
      <vt:lpstr>Entering Grade 11</vt:lpstr>
      <vt:lpstr>Differences between Grade 10 and Grade 11… </vt:lpstr>
      <vt:lpstr>Graduation Requirements</vt:lpstr>
      <vt:lpstr>Compulsory Courses</vt:lpstr>
      <vt:lpstr>Math Pathways and Post Secondary Plans</vt:lpstr>
      <vt:lpstr>Elective Courses</vt:lpstr>
      <vt:lpstr>Prerequisites, co-requisites and recommended prerequisites</vt:lpstr>
      <vt:lpstr>How will I know what course level or what courses are best for me? </vt:lpstr>
      <vt:lpstr>How do I know which courses to choose? </vt:lpstr>
      <vt:lpstr>Consider Life After High School</vt:lpstr>
      <vt:lpstr>Special Programs</vt:lpstr>
      <vt:lpstr>Very important to remember…  </vt:lpstr>
      <vt:lpstr> Admission Requirements</vt:lpstr>
      <vt:lpstr> Admission Requirements for BA</vt:lpstr>
      <vt:lpstr>Admission Requirements for BSc</vt:lpstr>
      <vt:lpstr>Selecting Courses-What’s Next?</vt:lpstr>
      <vt:lpstr>Entering Course Requests March 21st to 25th </vt:lpstr>
      <vt:lpstr>Important to Remember…</vt:lpstr>
      <vt:lpstr>Remember…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138</cp:revision>
  <dcterms:created xsi:type="dcterms:W3CDTF">2007-02-13T23:57:56Z</dcterms:created>
  <dcterms:modified xsi:type="dcterms:W3CDTF">2022-01-30T00:00:36Z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0x010100F2A1E1E4D320C749A22EC3F91FD053D600EDF804324D31F74C9B8106E224190762</vt:lpwstr>
  </property>
</Properties>
</file>